
<file path=[Content_Types].xml><?xml version="1.0" encoding="utf-8"?>
<Types xmlns="http://schemas.openxmlformats.org/package/2006/content-types">
  <Default Extension="avi" ContentType="video/x-msvideo"/>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69" r:id="rId4"/>
  </p:sldMasterIdLst>
  <p:notesMasterIdLst>
    <p:notesMasterId r:id="rId28"/>
  </p:notesMasterIdLst>
  <p:sldIdLst>
    <p:sldId id="256" r:id="rId5"/>
    <p:sldId id="257" r:id="rId6"/>
    <p:sldId id="261" r:id="rId7"/>
    <p:sldId id="259" r:id="rId8"/>
    <p:sldId id="262" r:id="rId9"/>
    <p:sldId id="263" r:id="rId10"/>
    <p:sldId id="264" r:id="rId11"/>
    <p:sldId id="265" r:id="rId12"/>
    <p:sldId id="266" r:id="rId13"/>
    <p:sldId id="267" r:id="rId14"/>
    <p:sldId id="279" r:id="rId15"/>
    <p:sldId id="268" r:id="rId16"/>
    <p:sldId id="269" r:id="rId17"/>
    <p:sldId id="270" r:id="rId18"/>
    <p:sldId id="271" r:id="rId19"/>
    <p:sldId id="278" r:id="rId20"/>
    <p:sldId id="272" r:id="rId21"/>
    <p:sldId id="273" r:id="rId22"/>
    <p:sldId id="274" r:id="rId23"/>
    <p:sldId id="275" r:id="rId24"/>
    <p:sldId id="276" r:id="rId25"/>
    <p:sldId id="281" r:id="rId26"/>
    <p:sldId id="277"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A2A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262"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BD2AD-8546-48DE-98D7-0841D7658049}" type="doc">
      <dgm:prSet loTypeId="urn:microsoft.com/office/officeart/2005/8/layout/hierarchy3" loCatId="list" qsTypeId="urn:microsoft.com/office/officeart/2005/8/quickstyle/simple5" qsCatId="simple" csTypeId="urn:microsoft.com/office/officeart/2005/8/colors/accent2_2" csCatId="accent2" phldr="1"/>
      <dgm:spPr/>
      <dgm:t>
        <a:bodyPr/>
        <a:lstStyle/>
        <a:p>
          <a:endParaRPr lang="en-IN"/>
        </a:p>
      </dgm:t>
    </dgm:pt>
    <dgm:pt modelId="{E5DF3C16-7F82-4C1B-A233-5AEC9A722C9B}">
      <dgm:prSet phldrT="[Text]"/>
      <dgm:spPr/>
      <dgm:t>
        <a:bodyPr/>
        <a:lstStyle/>
        <a:p>
          <a:r>
            <a:rPr lang="en-IN" dirty="0"/>
            <a:t>Image.1.jpg</a:t>
          </a:r>
        </a:p>
      </dgm:t>
    </dgm:pt>
    <dgm:pt modelId="{E82C1A0C-723F-4B46-8CB8-7FD4967ED354}" type="parTrans" cxnId="{8A567024-CC49-440A-85EE-36C592FA6A23}">
      <dgm:prSet/>
      <dgm:spPr/>
      <dgm:t>
        <a:bodyPr/>
        <a:lstStyle/>
        <a:p>
          <a:endParaRPr lang="en-IN"/>
        </a:p>
      </dgm:t>
    </dgm:pt>
    <dgm:pt modelId="{BE21D31C-5314-420E-9386-A2F0EB58846C}" type="sibTrans" cxnId="{8A567024-CC49-440A-85EE-36C592FA6A23}">
      <dgm:prSet/>
      <dgm:spPr/>
      <dgm:t>
        <a:bodyPr/>
        <a:lstStyle/>
        <a:p>
          <a:endParaRPr lang="en-IN"/>
        </a:p>
      </dgm:t>
    </dgm:pt>
    <dgm:pt modelId="{FCD31CC3-9545-4A2E-96E7-C39D55E1CA77}">
      <dgm:prSet phldrT="[Text]"/>
      <dgm:spPr/>
      <dgm:t>
        <a:bodyPr/>
        <a:lstStyle/>
        <a:p>
          <a:r>
            <a:rPr lang="en-IN" dirty="0"/>
            <a:t>…</a:t>
          </a:r>
        </a:p>
      </dgm:t>
    </dgm:pt>
    <dgm:pt modelId="{E7E1FB0A-C1DE-441A-B7F3-CC2AD947CE74}" type="parTrans" cxnId="{F0ABBC8F-54EB-41E8-BBAF-8F2F37FFAF7C}">
      <dgm:prSet/>
      <dgm:spPr/>
      <dgm:t>
        <a:bodyPr/>
        <a:lstStyle/>
        <a:p>
          <a:endParaRPr lang="en-IN"/>
        </a:p>
      </dgm:t>
    </dgm:pt>
    <dgm:pt modelId="{D5427301-3F15-405F-A3F9-FCC0617EA9D9}" type="sibTrans" cxnId="{F0ABBC8F-54EB-41E8-BBAF-8F2F37FFAF7C}">
      <dgm:prSet/>
      <dgm:spPr/>
      <dgm:t>
        <a:bodyPr/>
        <a:lstStyle/>
        <a:p>
          <a:endParaRPr lang="en-IN"/>
        </a:p>
      </dgm:t>
    </dgm:pt>
    <dgm:pt modelId="{3CF2FBC5-5C8D-47A9-A438-C9FDE32CC1BE}">
      <dgm:prSet phldrT="[Text]"/>
      <dgm:spPr/>
      <dgm:t>
        <a:bodyPr/>
        <a:lstStyle/>
        <a:p>
          <a:r>
            <a:rPr lang="en-IN" dirty="0" err="1"/>
            <a:t>vaibhai_pathak</a:t>
          </a:r>
          <a:endParaRPr lang="en-IN" dirty="0"/>
        </a:p>
      </dgm:t>
    </dgm:pt>
    <dgm:pt modelId="{D862D8DC-4704-4BDD-9EF3-4E72C02EF44D}" type="parTrans" cxnId="{A0216866-D879-4311-9E54-A949D004F97E}">
      <dgm:prSet/>
      <dgm:spPr/>
      <dgm:t>
        <a:bodyPr/>
        <a:lstStyle/>
        <a:p>
          <a:endParaRPr lang="en-IN"/>
        </a:p>
      </dgm:t>
    </dgm:pt>
    <dgm:pt modelId="{C1AFB74D-EA1A-422B-89F5-D82149F58E9C}" type="sibTrans" cxnId="{A0216866-D879-4311-9E54-A949D004F97E}">
      <dgm:prSet/>
      <dgm:spPr/>
      <dgm:t>
        <a:bodyPr/>
        <a:lstStyle/>
        <a:p>
          <a:endParaRPr lang="en-IN"/>
        </a:p>
      </dgm:t>
    </dgm:pt>
    <dgm:pt modelId="{F01979F1-4843-4BD8-9D97-96539543EA80}">
      <dgm:prSet phldrT="[Text]"/>
      <dgm:spPr/>
      <dgm:t>
        <a:bodyPr/>
        <a:lstStyle/>
        <a:p>
          <a:r>
            <a:rPr lang="en-IN" dirty="0"/>
            <a:t>…</a:t>
          </a:r>
        </a:p>
      </dgm:t>
    </dgm:pt>
    <dgm:pt modelId="{E7250404-BD16-423D-93F8-821905788671}" type="parTrans" cxnId="{CA7438EA-21CB-4AAC-993B-8621AB93C610}">
      <dgm:prSet/>
      <dgm:spPr/>
      <dgm:t>
        <a:bodyPr/>
        <a:lstStyle/>
        <a:p>
          <a:endParaRPr lang="en-IN"/>
        </a:p>
      </dgm:t>
    </dgm:pt>
    <dgm:pt modelId="{7533250C-19B6-4706-93BB-A98C84B61B43}" type="sibTrans" cxnId="{CA7438EA-21CB-4AAC-993B-8621AB93C610}">
      <dgm:prSet/>
      <dgm:spPr/>
      <dgm:t>
        <a:bodyPr/>
        <a:lstStyle/>
        <a:p>
          <a:endParaRPr lang="en-IN"/>
        </a:p>
      </dgm:t>
    </dgm:pt>
    <dgm:pt modelId="{B08D633C-B16E-465D-986E-10D13F196D81}">
      <dgm:prSet phldrT="[Text]"/>
      <dgm:spPr/>
      <dgm:t>
        <a:bodyPr/>
        <a:lstStyle/>
        <a:p>
          <a:r>
            <a:rPr lang="en-IN" dirty="0"/>
            <a:t>Image.n.jpg</a:t>
          </a:r>
        </a:p>
      </dgm:t>
    </dgm:pt>
    <dgm:pt modelId="{5AD0221E-FCD1-4949-9B55-EC61AEDCE436}" type="parTrans" cxnId="{6418A05D-72C0-4CB3-B481-F7D5BD391168}">
      <dgm:prSet/>
      <dgm:spPr/>
      <dgm:t>
        <a:bodyPr/>
        <a:lstStyle/>
        <a:p>
          <a:endParaRPr lang="en-IN"/>
        </a:p>
      </dgm:t>
    </dgm:pt>
    <dgm:pt modelId="{D349706B-67ED-406A-8571-6190832DD321}" type="sibTrans" cxnId="{6418A05D-72C0-4CB3-B481-F7D5BD391168}">
      <dgm:prSet/>
      <dgm:spPr/>
      <dgm:t>
        <a:bodyPr/>
        <a:lstStyle/>
        <a:p>
          <a:endParaRPr lang="en-IN"/>
        </a:p>
      </dgm:t>
    </dgm:pt>
    <dgm:pt modelId="{40955436-A3CF-4132-9C35-F22E3B09711F}">
      <dgm:prSet phldrT="[Text]"/>
      <dgm:spPr/>
      <dgm:t>
        <a:bodyPr/>
        <a:lstStyle/>
        <a:p>
          <a:r>
            <a:rPr lang="en-IN" dirty="0"/>
            <a:t>…</a:t>
          </a:r>
        </a:p>
      </dgm:t>
    </dgm:pt>
    <dgm:pt modelId="{9C1DFC81-450F-4BEF-B0B0-BBECE38BAB12}" type="parTrans" cxnId="{ABE589E3-D27E-4BC9-8473-B2F0287E8A8E}">
      <dgm:prSet/>
      <dgm:spPr/>
      <dgm:t>
        <a:bodyPr/>
        <a:lstStyle/>
        <a:p>
          <a:endParaRPr lang="en-IN"/>
        </a:p>
      </dgm:t>
    </dgm:pt>
    <dgm:pt modelId="{DF74EF89-FC41-427B-8040-78695E53FB33}" type="sibTrans" cxnId="{ABE589E3-D27E-4BC9-8473-B2F0287E8A8E}">
      <dgm:prSet/>
      <dgm:spPr/>
      <dgm:t>
        <a:bodyPr/>
        <a:lstStyle/>
        <a:p>
          <a:endParaRPr lang="en-IN"/>
        </a:p>
      </dgm:t>
    </dgm:pt>
    <dgm:pt modelId="{A151112B-EE81-4823-94D3-8F0663B6A042}">
      <dgm:prSet phldrT="[Text]"/>
      <dgm:spPr/>
      <dgm:t>
        <a:bodyPr/>
        <a:lstStyle/>
        <a:p>
          <a:r>
            <a:rPr lang="en-IN" dirty="0"/>
            <a:t>…</a:t>
          </a:r>
        </a:p>
      </dgm:t>
    </dgm:pt>
    <dgm:pt modelId="{55B1E0DA-7B17-4B79-B9FE-90FC16277314}" type="parTrans" cxnId="{D866D7D8-F975-4A13-8AEE-569D631EFA70}">
      <dgm:prSet/>
      <dgm:spPr/>
      <dgm:t>
        <a:bodyPr/>
        <a:lstStyle/>
        <a:p>
          <a:endParaRPr lang="en-IN"/>
        </a:p>
      </dgm:t>
    </dgm:pt>
    <dgm:pt modelId="{A386F201-2B27-45AF-942B-3C22B62DC822}" type="sibTrans" cxnId="{D866D7D8-F975-4A13-8AEE-569D631EFA70}">
      <dgm:prSet/>
      <dgm:spPr/>
      <dgm:t>
        <a:bodyPr/>
        <a:lstStyle/>
        <a:p>
          <a:endParaRPr lang="en-IN"/>
        </a:p>
      </dgm:t>
    </dgm:pt>
    <dgm:pt modelId="{68FB9BAF-A166-44AB-965C-A877603AFA44}">
      <dgm:prSet phldrT="[Text]"/>
      <dgm:spPr/>
      <dgm:t>
        <a:bodyPr/>
        <a:lstStyle/>
        <a:p>
          <a:r>
            <a:rPr lang="en-IN" dirty="0" err="1"/>
            <a:t>piyush_pasi</a:t>
          </a:r>
          <a:endParaRPr lang="en-IN" dirty="0"/>
        </a:p>
      </dgm:t>
    </dgm:pt>
    <dgm:pt modelId="{0F282846-E7AA-4C66-B48A-918D18C07EC5}" type="parTrans" cxnId="{25822CA4-3512-44A6-9841-E95AAE158AFD}">
      <dgm:prSet/>
      <dgm:spPr/>
      <dgm:t>
        <a:bodyPr/>
        <a:lstStyle/>
        <a:p>
          <a:endParaRPr lang="en-IN"/>
        </a:p>
      </dgm:t>
    </dgm:pt>
    <dgm:pt modelId="{69AAEEF9-2029-4AED-B632-16A4A2E01874}" type="sibTrans" cxnId="{25822CA4-3512-44A6-9841-E95AAE158AFD}">
      <dgm:prSet/>
      <dgm:spPr/>
      <dgm:t>
        <a:bodyPr/>
        <a:lstStyle/>
        <a:p>
          <a:endParaRPr lang="en-IN"/>
        </a:p>
      </dgm:t>
    </dgm:pt>
    <dgm:pt modelId="{28954535-0F4E-411E-A497-68BA0C58D2A4}">
      <dgm:prSet phldrT="[Text]"/>
      <dgm:spPr/>
      <dgm:t>
        <a:bodyPr/>
        <a:lstStyle/>
        <a:p>
          <a:r>
            <a:rPr lang="en-IN" dirty="0" err="1"/>
            <a:t>pranav_raut</a:t>
          </a:r>
          <a:endParaRPr lang="en-IN" dirty="0"/>
        </a:p>
      </dgm:t>
    </dgm:pt>
    <dgm:pt modelId="{BB3D1D16-2E96-4781-8EE8-650E963A0D5E}" type="parTrans" cxnId="{3078658D-8675-4780-BA33-D74F06B1AE27}">
      <dgm:prSet/>
      <dgm:spPr/>
      <dgm:t>
        <a:bodyPr/>
        <a:lstStyle/>
        <a:p>
          <a:endParaRPr lang="en-IN"/>
        </a:p>
      </dgm:t>
    </dgm:pt>
    <dgm:pt modelId="{5F0A5C3A-5E4A-4FDA-A2E8-450CD3051B2C}" type="sibTrans" cxnId="{3078658D-8675-4780-BA33-D74F06B1AE27}">
      <dgm:prSet/>
      <dgm:spPr/>
      <dgm:t>
        <a:bodyPr/>
        <a:lstStyle/>
        <a:p>
          <a:endParaRPr lang="en-IN"/>
        </a:p>
      </dgm:t>
    </dgm:pt>
    <dgm:pt modelId="{9FFBB0FC-83A3-4CA3-B3F9-BB1ADA46E3F4}" type="pres">
      <dgm:prSet presAssocID="{BECBD2AD-8546-48DE-98D7-0841D7658049}" presName="diagram" presStyleCnt="0">
        <dgm:presLayoutVars>
          <dgm:chPref val="1"/>
          <dgm:dir/>
          <dgm:animOne val="branch"/>
          <dgm:animLvl val="lvl"/>
          <dgm:resizeHandles/>
        </dgm:presLayoutVars>
      </dgm:prSet>
      <dgm:spPr/>
    </dgm:pt>
    <dgm:pt modelId="{77E12921-AF85-46A3-937A-4CDB0BB5EA9A}" type="pres">
      <dgm:prSet presAssocID="{68FB9BAF-A166-44AB-965C-A877603AFA44}" presName="root" presStyleCnt="0"/>
      <dgm:spPr/>
    </dgm:pt>
    <dgm:pt modelId="{3D078652-9743-4A8D-B037-D679B0322E39}" type="pres">
      <dgm:prSet presAssocID="{68FB9BAF-A166-44AB-965C-A877603AFA44}" presName="rootComposite" presStyleCnt="0"/>
      <dgm:spPr/>
    </dgm:pt>
    <dgm:pt modelId="{F139827D-003E-435B-991C-C16E4846BB86}" type="pres">
      <dgm:prSet presAssocID="{68FB9BAF-A166-44AB-965C-A877603AFA44}" presName="rootText" presStyleLbl="node1" presStyleIdx="0" presStyleCnt="4"/>
      <dgm:spPr/>
    </dgm:pt>
    <dgm:pt modelId="{0D207D4E-6ABF-4F6C-9BC6-9CD3B349EB59}" type="pres">
      <dgm:prSet presAssocID="{68FB9BAF-A166-44AB-965C-A877603AFA44}" presName="rootConnector" presStyleLbl="node1" presStyleIdx="0" presStyleCnt="4"/>
      <dgm:spPr/>
    </dgm:pt>
    <dgm:pt modelId="{7DA9DEBF-E32C-4B84-B5F0-593A8C125711}" type="pres">
      <dgm:prSet presAssocID="{68FB9BAF-A166-44AB-965C-A877603AFA44}" presName="childShape" presStyleCnt="0"/>
      <dgm:spPr/>
    </dgm:pt>
    <dgm:pt modelId="{9FE5DC69-37D8-4F53-935A-366B4B064B7C}" type="pres">
      <dgm:prSet presAssocID="{E82C1A0C-723F-4B46-8CB8-7FD4967ED354}" presName="Name13" presStyleLbl="parChTrans1D2" presStyleIdx="0" presStyleCnt="5"/>
      <dgm:spPr/>
    </dgm:pt>
    <dgm:pt modelId="{2ED75D3E-CEEC-404E-B547-6B7BECF5D6D0}" type="pres">
      <dgm:prSet presAssocID="{E5DF3C16-7F82-4C1B-A233-5AEC9A722C9B}" presName="childText" presStyleLbl="bgAcc1" presStyleIdx="0" presStyleCnt="5">
        <dgm:presLayoutVars>
          <dgm:bulletEnabled val="1"/>
        </dgm:presLayoutVars>
      </dgm:prSet>
      <dgm:spPr/>
    </dgm:pt>
    <dgm:pt modelId="{B19EA15E-F291-4659-8F21-9B5670C8515B}" type="pres">
      <dgm:prSet presAssocID="{E7E1FB0A-C1DE-441A-B7F3-CC2AD947CE74}" presName="Name13" presStyleLbl="parChTrans1D2" presStyleIdx="1" presStyleCnt="5"/>
      <dgm:spPr/>
    </dgm:pt>
    <dgm:pt modelId="{784BE8C4-7E22-471A-8A28-48EC4F916A20}" type="pres">
      <dgm:prSet presAssocID="{FCD31CC3-9545-4A2E-96E7-C39D55E1CA77}" presName="childText" presStyleLbl="bgAcc1" presStyleIdx="1" presStyleCnt="5">
        <dgm:presLayoutVars>
          <dgm:bulletEnabled val="1"/>
        </dgm:presLayoutVars>
      </dgm:prSet>
      <dgm:spPr/>
    </dgm:pt>
    <dgm:pt modelId="{9015961E-A981-4B68-884A-648A04C7B022}" type="pres">
      <dgm:prSet presAssocID="{5AD0221E-FCD1-4949-9B55-EC61AEDCE436}" presName="Name13" presStyleLbl="parChTrans1D2" presStyleIdx="2" presStyleCnt="5"/>
      <dgm:spPr/>
    </dgm:pt>
    <dgm:pt modelId="{7AFECAAD-21F9-408E-9AD3-405756ABC77E}" type="pres">
      <dgm:prSet presAssocID="{B08D633C-B16E-465D-986E-10D13F196D81}" presName="childText" presStyleLbl="bgAcc1" presStyleIdx="2" presStyleCnt="5">
        <dgm:presLayoutVars>
          <dgm:bulletEnabled val="1"/>
        </dgm:presLayoutVars>
      </dgm:prSet>
      <dgm:spPr/>
    </dgm:pt>
    <dgm:pt modelId="{B958B4ED-16A7-47AB-B379-E700CD3A9452}" type="pres">
      <dgm:prSet presAssocID="{3CF2FBC5-5C8D-47A9-A438-C9FDE32CC1BE}" presName="root" presStyleCnt="0"/>
      <dgm:spPr/>
    </dgm:pt>
    <dgm:pt modelId="{5A3C5632-09C1-4D49-B9A6-2B1278F1EA6B}" type="pres">
      <dgm:prSet presAssocID="{3CF2FBC5-5C8D-47A9-A438-C9FDE32CC1BE}" presName="rootComposite" presStyleCnt="0"/>
      <dgm:spPr/>
    </dgm:pt>
    <dgm:pt modelId="{D80122EC-D28F-47DB-90F7-B8AC62486CBC}" type="pres">
      <dgm:prSet presAssocID="{3CF2FBC5-5C8D-47A9-A438-C9FDE32CC1BE}" presName="rootText" presStyleLbl="node1" presStyleIdx="1" presStyleCnt="4"/>
      <dgm:spPr/>
    </dgm:pt>
    <dgm:pt modelId="{165C36A2-7F8E-49E2-A76A-CC1E9973D964}" type="pres">
      <dgm:prSet presAssocID="{3CF2FBC5-5C8D-47A9-A438-C9FDE32CC1BE}" presName="rootConnector" presStyleLbl="node1" presStyleIdx="1" presStyleCnt="4"/>
      <dgm:spPr/>
    </dgm:pt>
    <dgm:pt modelId="{59450F48-30DF-40AC-822D-766BEBD91E2D}" type="pres">
      <dgm:prSet presAssocID="{3CF2FBC5-5C8D-47A9-A438-C9FDE32CC1BE}" presName="childShape" presStyleCnt="0"/>
      <dgm:spPr/>
    </dgm:pt>
    <dgm:pt modelId="{BE0B5E92-8609-410A-A20A-9B999515A695}" type="pres">
      <dgm:prSet presAssocID="{9C1DFC81-450F-4BEF-B0B0-BBECE38BAB12}" presName="Name13" presStyleLbl="parChTrans1D2" presStyleIdx="3" presStyleCnt="5"/>
      <dgm:spPr/>
    </dgm:pt>
    <dgm:pt modelId="{351BAE63-2193-4841-B497-F5B69880C5FC}" type="pres">
      <dgm:prSet presAssocID="{40955436-A3CF-4132-9C35-F22E3B09711F}" presName="childText" presStyleLbl="bgAcc1" presStyleIdx="3" presStyleCnt="5">
        <dgm:presLayoutVars>
          <dgm:bulletEnabled val="1"/>
        </dgm:presLayoutVars>
      </dgm:prSet>
      <dgm:spPr/>
    </dgm:pt>
    <dgm:pt modelId="{1007AED4-E741-467D-B181-104EE362B95D}" type="pres">
      <dgm:prSet presAssocID="{28954535-0F4E-411E-A497-68BA0C58D2A4}" presName="root" presStyleCnt="0"/>
      <dgm:spPr/>
    </dgm:pt>
    <dgm:pt modelId="{FBD79E13-E1D5-45D8-AFEA-8DCF675870C4}" type="pres">
      <dgm:prSet presAssocID="{28954535-0F4E-411E-A497-68BA0C58D2A4}" presName="rootComposite" presStyleCnt="0"/>
      <dgm:spPr/>
    </dgm:pt>
    <dgm:pt modelId="{C45A8BFF-CF80-4112-8E5E-380A11EE0BDB}" type="pres">
      <dgm:prSet presAssocID="{28954535-0F4E-411E-A497-68BA0C58D2A4}" presName="rootText" presStyleLbl="node1" presStyleIdx="2" presStyleCnt="4"/>
      <dgm:spPr/>
    </dgm:pt>
    <dgm:pt modelId="{E72B1F67-6E94-4082-8C2E-8471BA880F9E}" type="pres">
      <dgm:prSet presAssocID="{28954535-0F4E-411E-A497-68BA0C58D2A4}" presName="rootConnector" presStyleLbl="node1" presStyleIdx="2" presStyleCnt="4"/>
      <dgm:spPr/>
    </dgm:pt>
    <dgm:pt modelId="{8E3E6DA1-7CCB-49AD-B705-7542F4EC7537}" type="pres">
      <dgm:prSet presAssocID="{28954535-0F4E-411E-A497-68BA0C58D2A4}" presName="childShape" presStyleCnt="0"/>
      <dgm:spPr/>
    </dgm:pt>
    <dgm:pt modelId="{210B2361-DE19-4984-8730-1C7C05FA2420}" type="pres">
      <dgm:prSet presAssocID="{55B1E0DA-7B17-4B79-B9FE-90FC16277314}" presName="Name13" presStyleLbl="parChTrans1D2" presStyleIdx="4" presStyleCnt="5"/>
      <dgm:spPr/>
    </dgm:pt>
    <dgm:pt modelId="{FD2ECC70-A9BD-46DD-8F2C-42B669BA079B}" type="pres">
      <dgm:prSet presAssocID="{A151112B-EE81-4823-94D3-8F0663B6A042}" presName="childText" presStyleLbl="bgAcc1" presStyleIdx="4" presStyleCnt="5">
        <dgm:presLayoutVars>
          <dgm:bulletEnabled val="1"/>
        </dgm:presLayoutVars>
      </dgm:prSet>
      <dgm:spPr/>
    </dgm:pt>
    <dgm:pt modelId="{7546B6FD-92E0-413D-80EF-A1E6F633D1A6}" type="pres">
      <dgm:prSet presAssocID="{F01979F1-4843-4BD8-9D97-96539543EA80}" presName="root" presStyleCnt="0"/>
      <dgm:spPr/>
    </dgm:pt>
    <dgm:pt modelId="{C6E45A69-A43B-4A58-BFCE-49DE09497444}" type="pres">
      <dgm:prSet presAssocID="{F01979F1-4843-4BD8-9D97-96539543EA80}" presName="rootComposite" presStyleCnt="0"/>
      <dgm:spPr/>
    </dgm:pt>
    <dgm:pt modelId="{460788AF-8113-433D-AC3F-A45AEFDF206C}" type="pres">
      <dgm:prSet presAssocID="{F01979F1-4843-4BD8-9D97-96539543EA80}" presName="rootText" presStyleLbl="node1" presStyleIdx="3" presStyleCnt="4"/>
      <dgm:spPr/>
    </dgm:pt>
    <dgm:pt modelId="{7F7064B1-3ECB-41DE-A841-E954142E6635}" type="pres">
      <dgm:prSet presAssocID="{F01979F1-4843-4BD8-9D97-96539543EA80}" presName="rootConnector" presStyleLbl="node1" presStyleIdx="3" presStyleCnt="4"/>
      <dgm:spPr/>
    </dgm:pt>
    <dgm:pt modelId="{8795935B-9FAB-40E9-AB89-6E68F4FA642B}" type="pres">
      <dgm:prSet presAssocID="{F01979F1-4843-4BD8-9D97-96539543EA80}" presName="childShape" presStyleCnt="0"/>
      <dgm:spPr/>
    </dgm:pt>
  </dgm:ptLst>
  <dgm:cxnLst>
    <dgm:cxn modelId="{A8CCEC01-0B5E-4ACA-805A-F5FFF2E2C8C6}" type="presOf" srcId="{28954535-0F4E-411E-A497-68BA0C58D2A4}" destId="{E72B1F67-6E94-4082-8C2E-8471BA880F9E}" srcOrd="1" destOrd="0" presId="urn:microsoft.com/office/officeart/2005/8/layout/hierarchy3"/>
    <dgm:cxn modelId="{644A340C-40B3-469A-B5C7-B1148C00EDB2}" type="presOf" srcId="{F01979F1-4843-4BD8-9D97-96539543EA80}" destId="{460788AF-8113-433D-AC3F-A45AEFDF206C}" srcOrd="0" destOrd="0" presId="urn:microsoft.com/office/officeart/2005/8/layout/hierarchy3"/>
    <dgm:cxn modelId="{8CB95B0E-790F-4EC0-8A1D-8D838333BCDF}" type="presOf" srcId="{FCD31CC3-9545-4A2E-96E7-C39D55E1CA77}" destId="{784BE8C4-7E22-471A-8A28-48EC4F916A20}" srcOrd="0" destOrd="0" presId="urn:microsoft.com/office/officeart/2005/8/layout/hierarchy3"/>
    <dgm:cxn modelId="{DA22B011-68EC-4AC6-954D-B0EFB7D87A96}" type="presOf" srcId="{3CF2FBC5-5C8D-47A9-A438-C9FDE32CC1BE}" destId="{D80122EC-D28F-47DB-90F7-B8AC62486CBC}" srcOrd="0" destOrd="0" presId="urn:microsoft.com/office/officeart/2005/8/layout/hierarchy3"/>
    <dgm:cxn modelId="{8A567024-CC49-440A-85EE-36C592FA6A23}" srcId="{68FB9BAF-A166-44AB-965C-A877603AFA44}" destId="{E5DF3C16-7F82-4C1B-A233-5AEC9A722C9B}" srcOrd="0" destOrd="0" parTransId="{E82C1A0C-723F-4B46-8CB8-7FD4967ED354}" sibTransId="{BE21D31C-5314-420E-9386-A2F0EB58846C}"/>
    <dgm:cxn modelId="{8CF0783A-9500-4649-A903-291DAFBC4D8C}" type="presOf" srcId="{BECBD2AD-8546-48DE-98D7-0841D7658049}" destId="{9FFBB0FC-83A3-4CA3-B3F9-BB1ADA46E3F4}" srcOrd="0" destOrd="0" presId="urn:microsoft.com/office/officeart/2005/8/layout/hierarchy3"/>
    <dgm:cxn modelId="{6418A05D-72C0-4CB3-B481-F7D5BD391168}" srcId="{68FB9BAF-A166-44AB-965C-A877603AFA44}" destId="{B08D633C-B16E-465D-986E-10D13F196D81}" srcOrd="2" destOrd="0" parTransId="{5AD0221E-FCD1-4949-9B55-EC61AEDCE436}" sibTransId="{D349706B-67ED-406A-8571-6190832DD321}"/>
    <dgm:cxn modelId="{A0216866-D879-4311-9E54-A949D004F97E}" srcId="{BECBD2AD-8546-48DE-98D7-0841D7658049}" destId="{3CF2FBC5-5C8D-47A9-A438-C9FDE32CC1BE}" srcOrd="1" destOrd="0" parTransId="{D862D8DC-4704-4BDD-9EF3-4E72C02EF44D}" sibTransId="{C1AFB74D-EA1A-422B-89F5-D82149F58E9C}"/>
    <dgm:cxn modelId="{9647EE4C-EBE5-4B76-98A2-0E46FCA2580F}" type="presOf" srcId="{B08D633C-B16E-465D-986E-10D13F196D81}" destId="{7AFECAAD-21F9-408E-9AD3-405756ABC77E}" srcOrd="0" destOrd="0" presId="urn:microsoft.com/office/officeart/2005/8/layout/hierarchy3"/>
    <dgm:cxn modelId="{8077B373-3974-4354-BA74-E78D503817A5}" type="presOf" srcId="{9C1DFC81-450F-4BEF-B0B0-BBECE38BAB12}" destId="{BE0B5E92-8609-410A-A20A-9B999515A695}" srcOrd="0" destOrd="0" presId="urn:microsoft.com/office/officeart/2005/8/layout/hierarchy3"/>
    <dgm:cxn modelId="{3078658D-8675-4780-BA33-D74F06B1AE27}" srcId="{BECBD2AD-8546-48DE-98D7-0841D7658049}" destId="{28954535-0F4E-411E-A497-68BA0C58D2A4}" srcOrd="2" destOrd="0" parTransId="{BB3D1D16-2E96-4781-8EE8-650E963A0D5E}" sibTransId="{5F0A5C3A-5E4A-4FDA-A2E8-450CD3051B2C}"/>
    <dgm:cxn modelId="{4BC79B8F-47CB-45D7-A6A4-73257278A005}" type="presOf" srcId="{5AD0221E-FCD1-4949-9B55-EC61AEDCE436}" destId="{9015961E-A981-4B68-884A-648A04C7B022}" srcOrd="0" destOrd="0" presId="urn:microsoft.com/office/officeart/2005/8/layout/hierarchy3"/>
    <dgm:cxn modelId="{F0ABBC8F-54EB-41E8-BBAF-8F2F37FFAF7C}" srcId="{68FB9BAF-A166-44AB-965C-A877603AFA44}" destId="{FCD31CC3-9545-4A2E-96E7-C39D55E1CA77}" srcOrd="1" destOrd="0" parTransId="{E7E1FB0A-C1DE-441A-B7F3-CC2AD947CE74}" sibTransId="{D5427301-3F15-405F-A3F9-FCC0617EA9D9}"/>
    <dgm:cxn modelId="{AB40379C-34B5-4C9E-9CD2-3BC8B1190A06}" type="presOf" srcId="{E5DF3C16-7F82-4C1B-A233-5AEC9A722C9B}" destId="{2ED75D3E-CEEC-404E-B547-6B7BECF5D6D0}" srcOrd="0" destOrd="0" presId="urn:microsoft.com/office/officeart/2005/8/layout/hierarchy3"/>
    <dgm:cxn modelId="{25822CA4-3512-44A6-9841-E95AAE158AFD}" srcId="{BECBD2AD-8546-48DE-98D7-0841D7658049}" destId="{68FB9BAF-A166-44AB-965C-A877603AFA44}" srcOrd="0" destOrd="0" parTransId="{0F282846-E7AA-4C66-B48A-918D18C07EC5}" sibTransId="{69AAEEF9-2029-4AED-B632-16A4A2E01874}"/>
    <dgm:cxn modelId="{29D17BA5-76A7-48A4-9093-C4AB842420E5}" type="presOf" srcId="{F01979F1-4843-4BD8-9D97-96539543EA80}" destId="{7F7064B1-3ECB-41DE-A841-E954142E6635}" srcOrd="1" destOrd="0" presId="urn:microsoft.com/office/officeart/2005/8/layout/hierarchy3"/>
    <dgm:cxn modelId="{426AB2B0-1793-48FD-AB57-2876F9FB8CC0}" type="presOf" srcId="{28954535-0F4E-411E-A497-68BA0C58D2A4}" destId="{C45A8BFF-CF80-4112-8E5E-380A11EE0BDB}" srcOrd="0" destOrd="0" presId="urn:microsoft.com/office/officeart/2005/8/layout/hierarchy3"/>
    <dgm:cxn modelId="{75A7E8B0-4E79-4BA8-8FEE-54F54122C6B4}" type="presOf" srcId="{68FB9BAF-A166-44AB-965C-A877603AFA44}" destId="{F139827D-003E-435B-991C-C16E4846BB86}" srcOrd="0" destOrd="0" presId="urn:microsoft.com/office/officeart/2005/8/layout/hierarchy3"/>
    <dgm:cxn modelId="{2769F3C5-2B87-455B-BB6B-A80C9E0F325A}" type="presOf" srcId="{3CF2FBC5-5C8D-47A9-A438-C9FDE32CC1BE}" destId="{165C36A2-7F8E-49E2-A76A-CC1E9973D964}" srcOrd="1" destOrd="0" presId="urn:microsoft.com/office/officeart/2005/8/layout/hierarchy3"/>
    <dgm:cxn modelId="{D866D7D8-F975-4A13-8AEE-569D631EFA70}" srcId="{28954535-0F4E-411E-A497-68BA0C58D2A4}" destId="{A151112B-EE81-4823-94D3-8F0663B6A042}" srcOrd="0" destOrd="0" parTransId="{55B1E0DA-7B17-4B79-B9FE-90FC16277314}" sibTransId="{A386F201-2B27-45AF-942B-3C22B62DC822}"/>
    <dgm:cxn modelId="{B4EEC0DF-F5B8-4DFA-818F-314010BDCCF2}" type="presOf" srcId="{55B1E0DA-7B17-4B79-B9FE-90FC16277314}" destId="{210B2361-DE19-4984-8730-1C7C05FA2420}" srcOrd="0" destOrd="0" presId="urn:microsoft.com/office/officeart/2005/8/layout/hierarchy3"/>
    <dgm:cxn modelId="{ABE589E3-D27E-4BC9-8473-B2F0287E8A8E}" srcId="{3CF2FBC5-5C8D-47A9-A438-C9FDE32CC1BE}" destId="{40955436-A3CF-4132-9C35-F22E3B09711F}" srcOrd="0" destOrd="0" parTransId="{9C1DFC81-450F-4BEF-B0B0-BBECE38BAB12}" sibTransId="{DF74EF89-FC41-427B-8040-78695E53FB33}"/>
    <dgm:cxn modelId="{CA7438EA-21CB-4AAC-993B-8621AB93C610}" srcId="{BECBD2AD-8546-48DE-98D7-0841D7658049}" destId="{F01979F1-4843-4BD8-9D97-96539543EA80}" srcOrd="3" destOrd="0" parTransId="{E7250404-BD16-423D-93F8-821905788671}" sibTransId="{7533250C-19B6-4706-93BB-A98C84B61B43}"/>
    <dgm:cxn modelId="{3DCC01F0-C0DE-4408-B954-1D71F5309476}" type="presOf" srcId="{A151112B-EE81-4823-94D3-8F0663B6A042}" destId="{FD2ECC70-A9BD-46DD-8F2C-42B669BA079B}" srcOrd="0" destOrd="0" presId="urn:microsoft.com/office/officeart/2005/8/layout/hierarchy3"/>
    <dgm:cxn modelId="{0D6801F8-7152-4DF7-91E3-EB58EA35A2D3}" type="presOf" srcId="{E82C1A0C-723F-4B46-8CB8-7FD4967ED354}" destId="{9FE5DC69-37D8-4F53-935A-366B4B064B7C}" srcOrd="0" destOrd="0" presId="urn:microsoft.com/office/officeart/2005/8/layout/hierarchy3"/>
    <dgm:cxn modelId="{5504B0F8-D7CE-44E2-B00E-76261DB65FF3}" type="presOf" srcId="{40955436-A3CF-4132-9C35-F22E3B09711F}" destId="{351BAE63-2193-4841-B497-F5B69880C5FC}" srcOrd="0" destOrd="0" presId="urn:microsoft.com/office/officeart/2005/8/layout/hierarchy3"/>
    <dgm:cxn modelId="{9DAE09FC-7CF6-4194-8618-3D5776FCDBB0}" type="presOf" srcId="{68FB9BAF-A166-44AB-965C-A877603AFA44}" destId="{0D207D4E-6ABF-4F6C-9BC6-9CD3B349EB59}" srcOrd="1" destOrd="0" presId="urn:microsoft.com/office/officeart/2005/8/layout/hierarchy3"/>
    <dgm:cxn modelId="{EE955DFF-4CE3-48A6-A644-65C0F8B1ABB2}" type="presOf" srcId="{E7E1FB0A-C1DE-441A-B7F3-CC2AD947CE74}" destId="{B19EA15E-F291-4659-8F21-9B5670C8515B}" srcOrd="0" destOrd="0" presId="urn:microsoft.com/office/officeart/2005/8/layout/hierarchy3"/>
    <dgm:cxn modelId="{4ECAC377-630A-4DDC-84CE-DC19E97C4FFF}" type="presParOf" srcId="{9FFBB0FC-83A3-4CA3-B3F9-BB1ADA46E3F4}" destId="{77E12921-AF85-46A3-937A-4CDB0BB5EA9A}" srcOrd="0" destOrd="0" presId="urn:microsoft.com/office/officeart/2005/8/layout/hierarchy3"/>
    <dgm:cxn modelId="{6D87FA07-8136-4474-BFAF-841520E1E88D}" type="presParOf" srcId="{77E12921-AF85-46A3-937A-4CDB0BB5EA9A}" destId="{3D078652-9743-4A8D-B037-D679B0322E39}" srcOrd="0" destOrd="0" presId="urn:microsoft.com/office/officeart/2005/8/layout/hierarchy3"/>
    <dgm:cxn modelId="{668B4144-4F9C-41A8-A641-1C5A25279974}" type="presParOf" srcId="{3D078652-9743-4A8D-B037-D679B0322E39}" destId="{F139827D-003E-435B-991C-C16E4846BB86}" srcOrd="0" destOrd="0" presId="urn:microsoft.com/office/officeart/2005/8/layout/hierarchy3"/>
    <dgm:cxn modelId="{D56F38C4-657E-4232-A502-BA519D33BA90}" type="presParOf" srcId="{3D078652-9743-4A8D-B037-D679B0322E39}" destId="{0D207D4E-6ABF-4F6C-9BC6-9CD3B349EB59}" srcOrd="1" destOrd="0" presId="urn:microsoft.com/office/officeart/2005/8/layout/hierarchy3"/>
    <dgm:cxn modelId="{51034312-B88B-4AE5-85DD-4D41CFF131FF}" type="presParOf" srcId="{77E12921-AF85-46A3-937A-4CDB0BB5EA9A}" destId="{7DA9DEBF-E32C-4B84-B5F0-593A8C125711}" srcOrd="1" destOrd="0" presId="urn:microsoft.com/office/officeart/2005/8/layout/hierarchy3"/>
    <dgm:cxn modelId="{DA6D892B-1125-4114-B742-D899B7B1041A}" type="presParOf" srcId="{7DA9DEBF-E32C-4B84-B5F0-593A8C125711}" destId="{9FE5DC69-37D8-4F53-935A-366B4B064B7C}" srcOrd="0" destOrd="0" presId="urn:microsoft.com/office/officeart/2005/8/layout/hierarchy3"/>
    <dgm:cxn modelId="{6D330AFE-619B-46E0-9FD4-995EC4DD9963}" type="presParOf" srcId="{7DA9DEBF-E32C-4B84-B5F0-593A8C125711}" destId="{2ED75D3E-CEEC-404E-B547-6B7BECF5D6D0}" srcOrd="1" destOrd="0" presId="urn:microsoft.com/office/officeart/2005/8/layout/hierarchy3"/>
    <dgm:cxn modelId="{6C8D7845-D37F-494C-A258-D099B8E107EF}" type="presParOf" srcId="{7DA9DEBF-E32C-4B84-B5F0-593A8C125711}" destId="{B19EA15E-F291-4659-8F21-9B5670C8515B}" srcOrd="2" destOrd="0" presId="urn:microsoft.com/office/officeart/2005/8/layout/hierarchy3"/>
    <dgm:cxn modelId="{F8BAA14E-0931-4F7E-BBE7-6E41E86E7A1A}" type="presParOf" srcId="{7DA9DEBF-E32C-4B84-B5F0-593A8C125711}" destId="{784BE8C4-7E22-471A-8A28-48EC4F916A20}" srcOrd="3" destOrd="0" presId="urn:microsoft.com/office/officeart/2005/8/layout/hierarchy3"/>
    <dgm:cxn modelId="{40BE5568-120D-430D-A126-B860A8A08D83}" type="presParOf" srcId="{7DA9DEBF-E32C-4B84-B5F0-593A8C125711}" destId="{9015961E-A981-4B68-884A-648A04C7B022}" srcOrd="4" destOrd="0" presId="urn:microsoft.com/office/officeart/2005/8/layout/hierarchy3"/>
    <dgm:cxn modelId="{0DE1958D-C8DB-4F1C-9135-06B259B0350F}" type="presParOf" srcId="{7DA9DEBF-E32C-4B84-B5F0-593A8C125711}" destId="{7AFECAAD-21F9-408E-9AD3-405756ABC77E}" srcOrd="5" destOrd="0" presId="urn:microsoft.com/office/officeart/2005/8/layout/hierarchy3"/>
    <dgm:cxn modelId="{A51E647B-61EF-40CF-818A-487B05FAB098}" type="presParOf" srcId="{9FFBB0FC-83A3-4CA3-B3F9-BB1ADA46E3F4}" destId="{B958B4ED-16A7-47AB-B379-E700CD3A9452}" srcOrd="1" destOrd="0" presId="urn:microsoft.com/office/officeart/2005/8/layout/hierarchy3"/>
    <dgm:cxn modelId="{83FD27B2-AC0B-44C8-8E4D-93EC8CF7CEF2}" type="presParOf" srcId="{B958B4ED-16A7-47AB-B379-E700CD3A9452}" destId="{5A3C5632-09C1-4D49-B9A6-2B1278F1EA6B}" srcOrd="0" destOrd="0" presId="urn:microsoft.com/office/officeart/2005/8/layout/hierarchy3"/>
    <dgm:cxn modelId="{CE84B95F-3578-4760-9065-CDF06B73203E}" type="presParOf" srcId="{5A3C5632-09C1-4D49-B9A6-2B1278F1EA6B}" destId="{D80122EC-D28F-47DB-90F7-B8AC62486CBC}" srcOrd="0" destOrd="0" presId="urn:microsoft.com/office/officeart/2005/8/layout/hierarchy3"/>
    <dgm:cxn modelId="{A3256A8B-E1F5-4464-87EB-8E06D4C25566}" type="presParOf" srcId="{5A3C5632-09C1-4D49-B9A6-2B1278F1EA6B}" destId="{165C36A2-7F8E-49E2-A76A-CC1E9973D964}" srcOrd="1" destOrd="0" presId="urn:microsoft.com/office/officeart/2005/8/layout/hierarchy3"/>
    <dgm:cxn modelId="{020EF714-9545-4A35-8E53-F5CC00A15BF2}" type="presParOf" srcId="{B958B4ED-16A7-47AB-B379-E700CD3A9452}" destId="{59450F48-30DF-40AC-822D-766BEBD91E2D}" srcOrd="1" destOrd="0" presId="urn:microsoft.com/office/officeart/2005/8/layout/hierarchy3"/>
    <dgm:cxn modelId="{1C3F9E6E-0A8F-4CB3-9F8D-55F19A931DD6}" type="presParOf" srcId="{59450F48-30DF-40AC-822D-766BEBD91E2D}" destId="{BE0B5E92-8609-410A-A20A-9B999515A695}" srcOrd="0" destOrd="0" presId="urn:microsoft.com/office/officeart/2005/8/layout/hierarchy3"/>
    <dgm:cxn modelId="{ADF83EB1-AE73-4C33-81EA-01C89E1732AB}" type="presParOf" srcId="{59450F48-30DF-40AC-822D-766BEBD91E2D}" destId="{351BAE63-2193-4841-B497-F5B69880C5FC}" srcOrd="1" destOrd="0" presId="urn:microsoft.com/office/officeart/2005/8/layout/hierarchy3"/>
    <dgm:cxn modelId="{6365BEB0-A139-4168-B409-9D30B4447990}" type="presParOf" srcId="{9FFBB0FC-83A3-4CA3-B3F9-BB1ADA46E3F4}" destId="{1007AED4-E741-467D-B181-104EE362B95D}" srcOrd="2" destOrd="0" presId="urn:microsoft.com/office/officeart/2005/8/layout/hierarchy3"/>
    <dgm:cxn modelId="{96C072F3-4361-4C2E-ABD9-7ECAFEED627E}" type="presParOf" srcId="{1007AED4-E741-467D-B181-104EE362B95D}" destId="{FBD79E13-E1D5-45D8-AFEA-8DCF675870C4}" srcOrd="0" destOrd="0" presId="urn:microsoft.com/office/officeart/2005/8/layout/hierarchy3"/>
    <dgm:cxn modelId="{7B259577-BB7A-44A4-80D2-EA5146EEE380}" type="presParOf" srcId="{FBD79E13-E1D5-45D8-AFEA-8DCF675870C4}" destId="{C45A8BFF-CF80-4112-8E5E-380A11EE0BDB}" srcOrd="0" destOrd="0" presId="urn:microsoft.com/office/officeart/2005/8/layout/hierarchy3"/>
    <dgm:cxn modelId="{268AABC1-62A7-4885-85C1-231182D4464D}" type="presParOf" srcId="{FBD79E13-E1D5-45D8-AFEA-8DCF675870C4}" destId="{E72B1F67-6E94-4082-8C2E-8471BA880F9E}" srcOrd="1" destOrd="0" presId="urn:microsoft.com/office/officeart/2005/8/layout/hierarchy3"/>
    <dgm:cxn modelId="{CDEC1A91-6F1E-442F-AA27-5BECEAA06D46}" type="presParOf" srcId="{1007AED4-E741-467D-B181-104EE362B95D}" destId="{8E3E6DA1-7CCB-49AD-B705-7542F4EC7537}" srcOrd="1" destOrd="0" presId="urn:microsoft.com/office/officeart/2005/8/layout/hierarchy3"/>
    <dgm:cxn modelId="{2BCF56FA-990B-4D80-9088-0C4C9EAB87E2}" type="presParOf" srcId="{8E3E6DA1-7CCB-49AD-B705-7542F4EC7537}" destId="{210B2361-DE19-4984-8730-1C7C05FA2420}" srcOrd="0" destOrd="0" presId="urn:microsoft.com/office/officeart/2005/8/layout/hierarchy3"/>
    <dgm:cxn modelId="{A4EFB771-3764-4FDF-826E-7458445BC34B}" type="presParOf" srcId="{8E3E6DA1-7CCB-49AD-B705-7542F4EC7537}" destId="{FD2ECC70-A9BD-46DD-8F2C-42B669BA079B}" srcOrd="1" destOrd="0" presId="urn:microsoft.com/office/officeart/2005/8/layout/hierarchy3"/>
    <dgm:cxn modelId="{EE4945F2-530B-461D-8562-7C419D05B8D7}" type="presParOf" srcId="{9FFBB0FC-83A3-4CA3-B3F9-BB1ADA46E3F4}" destId="{7546B6FD-92E0-413D-80EF-A1E6F633D1A6}" srcOrd="3" destOrd="0" presId="urn:microsoft.com/office/officeart/2005/8/layout/hierarchy3"/>
    <dgm:cxn modelId="{E487E097-BF76-498E-B092-9A836A441130}" type="presParOf" srcId="{7546B6FD-92E0-413D-80EF-A1E6F633D1A6}" destId="{C6E45A69-A43B-4A58-BFCE-49DE09497444}" srcOrd="0" destOrd="0" presId="urn:microsoft.com/office/officeart/2005/8/layout/hierarchy3"/>
    <dgm:cxn modelId="{B6E6BE4E-A7C8-4058-834E-0BB10CDB0FFE}" type="presParOf" srcId="{C6E45A69-A43B-4A58-BFCE-49DE09497444}" destId="{460788AF-8113-433D-AC3F-A45AEFDF206C}" srcOrd="0" destOrd="0" presId="urn:microsoft.com/office/officeart/2005/8/layout/hierarchy3"/>
    <dgm:cxn modelId="{0B1DB880-BC4F-4CB5-AE3F-0BD7678DCA91}" type="presParOf" srcId="{C6E45A69-A43B-4A58-BFCE-49DE09497444}" destId="{7F7064B1-3ECB-41DE-A841-E954142E6635}" srcOrd="1" destOrd="0" presId="urn:microsoft.com/office/officeart/2005/8/layout/hierarchy3"/>
    <dgm:cxn modelId="{F324EA7D-211B-4DD4-9FC6-EF51DF44E572}" type="presParOf" srcId="{7546B6FD-92E0-413D-80EF-A1E6F633D1A6}" destId="{8795935B-9FAB-40E9-AB89-6E68F4FA642B}"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39827D-003E-435B-991C-C16E4846BB86}">
      <dsp:nvSpPr>
        <dsp:cNvPr id="0" name=""/>
        <dsp:cNvSpPr/>
      </dsp:nvSpPr>
      <dsp:spPr>
        <a:xfrm>
          <a:off x="1414797" y="1754"/>
          <a:ext cx="1489769" cy="744884"/>
        </a:xfrm>
        <a:prstGeom prst="roundRect">
          <a:avLst>
            <a:gd name="adj" fmla="val 1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kern="1200" dirty="0" err="1"/>
            <a:t>piyush_pasi</a:t>
          </a:r>
          <a:endParaRPr lang="en-IN" sz="1700" kern="1200" dirty="0"/>
        </a:p>
      </dsp:txBody>
      <dsp:txXfrm>
        <a:off x="1436614" y="23571"/>
        <a:ext cx="1446135" cy="701250"/>
      </dsp:txXfrm>
    </dsp:sp>
    <dsp:sp modelId="{9FE5DC69-37D8-4F53-935A-366B4B064B7C}">
      <dsp:nvSpPr>
        <dsp:cNvPr id="0" name=""/>
        <dsp:cNvSpPr/>
      </dsp:nvSpPr>
      <dsp:spPr>
        <a:xfrm>
          <a:off x="1563774" y="746639"/>
          <a:ext cx="148976" cy="558663"/>
        </a:xfrm>
        <a:custGeom>
          <a:avLst/>
          <a:gdLst/>
          <a:ahLst/>
          <a:cxnLst/>
          <a:rect l="0" t="0" r="0" b="0"/>
          <a:pathLst>
            <a:path>
              <a:moveTo>
                <a:pt x="0" y="0"/>
              </a:moveTo>
              <a:lnTo>
                <a:pt x="0" y="558663"/>
              </a:lnTo>
              <a:lnTo>
                <a:pt x="148976" y="558663"/>
              </a:lnTo>
            </a:path>
          </a:pathLst>
        </a:custGeom>
        <a:noFill/>
        <a:ln w="1587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D75D3E-CEEC-404E-B547-6B7BECF5D6D0}">
      <dsp:nvSpPr>
        <dsp:cNvPr id="0" name=""/>
        <dsp:cNvSpPr/>
      </dsp:nvSpPr>
      <dsp:spPr>
        <a:xfrm>
          <a:off x="1712751" y="932860"/>
          <a:ext cx="1191815" cy="744884"/>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kern="1200" dirty="0"/>
            <a:t>Image.1.jpg</a:t>
          </a:r>
        </a:p>
      </dsp:txBody>
      <dsp:txXfrm>
        <a:off x="1734568" y="954677"/>
        <a:ext cx="1148181" cy="701250"/>
      </dsp:txXfrm>
    </dsp:sp>
    <dsp:sp modelId="{B19EA15E-F291-4659-8F21-9B5670C8515B}">
      <dsp:nvSpPr>
        <dsp:cNvPr id="0" name=""/>
        <dsp:cNvSpPr/>
      </dsp:nvSpPr>
      <dsp:spPr>
        <a:xfrm>
          <a:off x="1563774" y="746639"/>
          <a:ext cx="148976" cy="1489769"/>
        </a:xfrm>
        <a:custGeom>
          <a:avLst/>
          <a:gdLst/>
          <a:ahLst/>
          <a:cxnLst/>
          <a:rect l="0" t="0" r="0" b="0"/>
          <a:pathLst>
            <a:path>
              <a:moveTo>
                <a:pt x="0" y="0"/>
              </a:moveTo>
              <a:lnTo>
                <a:pt x="0" y="1489769"/>
              </a:lnTo>
              <a:lnTo>
                <a:pt x="148976" y="1489769"/>
              </a:lnTo>
            </a:path>
          </a:pathLst>
        </a:custGeom>
        <a:noFill/>
        <a:ln w="1587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84BE8C4-7E22-471A-8A28-48EC4F916A20}">
      <dsp:nvSpPr>
        <dsp:cNvPr id="0" name=""/>
        <dsp:cNvSpPr/>
      </dsp:nvSpPr>
      <dsp:spPr>
        <a:xfrm>
          <a:off x="1712751" y="1863966"/>
          <a:ext cx="1191815" cy="744884"/>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kern="1200" dirty="0"/>
            <a:t>…</a:t>
          </a:r>
        </a:p>
      </dsp:txBody>
      <dsp:txXfrm>
        <a:off x="1734568" y="1885783"/>
        <a:ext cx="1148181" cy="701250"/>
      </dsp:txXfrm>
    </dsp:sp>
    <dsp:sp modelId="{9015961E-A981-4B68-884A-648A04C7B022}">
      <dsp:nvSpPr>
        <dsp:cNvPr id="0" name=""/>
        <dsp:cNvSpPr/>
      </dsp:nvSpPr>
      <dsp:spPr>
        <a:xfrm>
          <a:off x="1563774" y="746639"/>
          <a:ext cx="148976" cy="2420875"/>
        </a:xfrm>
        <a:custGeom>
          <a:avLst/>
          <a:gdLst/>
          <a:ahLst/>
          <a:cxnLst/>
          <a:rect l="0" t="0" r="0" b="0"/>
          <a:pathLst>
            <a:path>
              <a:moveTo>
                <a:pt x="0" y="0"/>
              </a:moveTo>
              <a:lnTo>
                <a:pt x="0" y="2420875"/>
              </a:lnTo>
              <a:lnTo>
                <a:pt x="148976" y="2420875"/>
              </a:lnTo>
            </a:path>
          </a:pathLst>
        </a:custGeom>
        <a:noFill/>
        <a:ln w="1587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FECAAD-21F9-408E-9AD3-405756ABC77E}">
      <dsp:nvSpPr>
        <dsp:cNvPr id="0" name=""/>
        <dsp:cNvSpPr/>
      </dsp:nvSpPr>
      <dsp:spPr>
        <a:xfrm>
          <a:off x="1712751" y="2795072"/>
          <a:ext cx="1191815" cy="744884"/>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kern="1200" dirty="0"/>
            <a:t>Image.n.jpg</a:t>
          </a:r>
        </a:p>
      </dsp:txBody>
      <dsp:txXfrm>
        <a:off x="1734568" y="2816889"/>
        <a:ext cx="1148181" cy="701250"/>
      </dsp:txXfrm>
    </dsp:sp>
    <dsp:sp modelId="{D80122EC-D28F-47DB-90F7-B8AC62486CBC}">
      <dsp:nvSpPr>
        <dsp:cNvPr id="0" name=""/>
        <dsp:cNvSpPr/>
      </dsp:nvSpPr>
      <dsp:spPr>
        <a:xfrm>
          <a:off x="3277009" y="1754"/>
          <a:ext cx="1489769" cy="744884"/>
        </a:xfrm>
        <a:prstGeom prst="roundRect">
          <a:avLst>
            <a:gd name="adj" fmla="val 1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kern="1200" dirty="0" err="1"/>
            <a:t>vaibhai_pathak</a:t>
          </a:r>
          <a:endParaRPr lang="en-IN" sz="1700" kern="1200" dirty="0"/>
        </a:p>
      </dsp:txBody>
      <dsp:txXfrm>
        <a:off x="3298826" y="23571"/>
        <a:ext cx="1446135" cy="701250"/>
      </dsp:txXfrm>
    </dsp:sp>
    <dsp:sp modelId="{BE0B5E92-8609-410A-A20A-9B999515A695}">
      <dsp:nvSpPr>
        <dsp:cNvPr id="0" name=""/>
        <dsp:cNvSpPr/>
      </dsp:nvSpPr>
      <dsp:spPr>
        <a:xfrm>
          <a:off x="3425986" y="746639"/>
          <a:ext cx="148976" cy="558663"/>
        </a:xfrm>
        <a:custGeom>
          <a:avLst/>
          <a:gdLst/>
          <a:ahLst/>
          <a:cxnLst/>
          <a:rect l="0" t="0" r="0" b="0"/>
          <a:pathLst>
            <a:path>
              <a:moveTo>
                <a:pt x="0" y="0"/>
              </a:moveTo>
              <a:lnTo>
                <a:pt x="0" y="558663"/>
              </a:lnTo>
              <a:lnTo>
                <a:pt x="148976" y="558663"/>
              </a:lnTo>
            </a:path>
          </a:pathLst>
        </a:custGeom>
        <a:noFill/>
        <a:ln w="1587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51BAE63-2193-4841-B497-F5B69880C5FC}">
      <dsp:nvSpPr>
        <dsp:cNvPr id="0" name=""/>
        <dsp:cNvSpPr/>
      </dsp:nvSpPr>
      <dsp:spPr>
        <a:xfrm>
          <a:off x="3574963" y="932860"/>
          <a:ext cx="1191815" cy="744884"/>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kern="1200" dirty="0"/>
            <a:t>…</a:t>
          </a:r>
        </a:p>
      </dsp:txBody>
      <dsp:txXfrm>
        <a:off x="3596780" y="954677"/>
        <a:ext cx="1148181" cy="701250"/>
      </dsp:txXfrm>
    </dsp:sp>
    <dsp:sp modelId="{C45A8BFF-CF80-4112-8E5E-380A11EE0BDB}">
      <dsp:nvSpPr>
        <dsp:cNvPr id="0" name=""/>
        <dsp:cNvSpPr/>
      </dsp:nvSpPr>
      <dsp:spPr>
        <a:xfrm>
          <a:off x="5139221" y="1754"/>
          <a:ext cx="1489769" cy="744884"/>
        </a:xfrm>
        <a:prstGeom prst="roundRect">
          <a:avLst>
            <a:gd name="adj" fmla="val 1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kern="1200" dirty="0" err="1"/>
            <a:t>pranav_raut</a:t>
          </a:r>
          <a:endParaRPr lang="en-IN" sz="1700" kern="1200" dirty="0"/>
        </a:p>
      </dsp:txBody>
      <dsp:txXfrm>
        <a:off x="5161038" y="23571"/>
        <a:ext cx="1446135" cy="701250"/>
      </dsp:txXfrm>
    </dsp:sp>
    <dsp:sp modelId="{210B2361-DE19-4984-8730-1C7C05FA2420}">
      <dsp:nvSpPr>
        <dsp:cNvPr id="0" name=""/>
        <dsp:cNvSpPr/>
      </dsp:nvSpPr>
      <dsp:spPr>
        <a:xfrm>
          <a:off x="5288198" y="746639"/>
          <a:ext cx="148976" cy="558663"/>
        </a:xfrm>
        <a:custGeom>
          <a:avLst/>
          <a:gdLst/>
          <a:ahLst/>
          <a:cxnLst/>
          <a:rect l="0" t="0" r="0" b="0"/>
          <a:pathLst>
            <a:path>
              <a:moveTo>
                <a:pt x="0" y="0"/>
              </a:moveTo>
              <a:lnTo>
                <a:pt x="0" y="558663"/>
              </a:lnTo>
              <a:lnTo>
                <a:pt x="148976" y="558663"/>
              </a:lnTo>
            </a:path>
          </a:pathLst>
        </a:custGeom>
        <a:noFill/>
        <a:ln w="1587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2ECC70-A9BD-46DD-8F2C-42B669BA079B}">
      <dsp:nvSpPr>
        <dsp:cNvPr id="0" name=""/>
        <dsp:cNvSpPr/>
      </dsp:nvSpPr>
      <dsp:spPr>
        <a:xfrm>
          <a:off x="5437175" y="932860"/>
          <a:ext cx="1191815" cy="744884"/>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kern="1200" dirty="0"/>
            <a:t>…</a:t>
          </a:r>
        </a:p>
      </dsp:txBody>
      <dsp:txXfrm>
        <a:off x="5458992" y="954677"/>
        <a:ext cx="1148181" cy="701250"/>
      </dsp:txXfrm>
    </dsp:sp>
    <dsp:sp modelId="{460788AF-8113-433D-AC3F-A45AEFDF206C}">
      <dsp:nvSpPr>
        <dsp:cNvPr id="0" name=""/>
        <dsp:cNvSpPr/>
      </dsp:nvSpPr>
      <dsp:spPr>
        <a:xfrm>
          <a:off x="7001433" y="1754"/>
          <a:ext cx="1489769" cy="744884"/>
        </a:xfrm>
        <a:prstGeom prst="roundRect">
          <a:avLst>
            <a:gd name="adj" fmla="val 10000"/>
          </a:avLst>
        </a:prstGeom>
        <a:gradFill rotWithShape="0">
          <a:gsLst>
            <a:gs pos="0">
              <a:schemeClr val="accent2">
                <a:hueOff val="0"/>
                <a:satOff val="0"/>
                <a:lumOff val="0"/>
                <a:alphaOff val="0"/>
                <a:tint val="94000"/>
                <a:satMod val="105000"/>
                <a:lumMod val="102000"/>
              </a:schemeClr>
            </a:gs>
            <a:gs pos="100000">
              <a:schemeClr val="accent2">
                <a:hueOff val="0"/>
                <a:satOff val="0"/>
                <a:lumOff val="0"/>
                <a:alphaOff val="0"/>
                <a:shade val="74000"/>
                <a:satMod val="128000"/>
                <a:lumMod val="100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kern="1200" dirty="0"/>
            <a:t>…</a:t>
          </a:r>
        </a:p>
      </dsp:txBody>
      <dsp:txXfrm>
        <a:off x="7023250" y="23571"/>
        <a:ext cx="1446135" cy="70125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svg>
</file>

<file path=ppt/media/image13.jpeg>
</file>

<file path=ppt/media/image14.jpeg>
</file>

<file path=ppt/media/image15.png>
</file>

<file path=ppt/media/image16.png>
</file>

<file path=ppt/media/image2.png>
</file>

<file path=ppt/media/image3.png>
</file>

<file path=ppt/media/image4.jpeg>
</file>

<file path=ppt/media/image5.jpeg>
</file>

<file path=ppt/media/image6.jpeg>
</file>

<file path=ppt/media/image7.png>
</file>

<file path=ppt/media/image8.gif>
</file>

<file path=ppt/media/image9.png>
</file>

<file path=ppt/media/media1.avi>
</file>

<file path=ppt/media/media2.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1640BD-3252-43B3-8724-FB53E0B998F8}" type="datetimeFigureOut">
              <a:rPr lang="en-IN" smtClean="0"/>
              <a:t>29-03-19</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EC81E4-469F-46FD-8C8B-51792DF03D40}" type="slidenum">
              <a:rPr lang="en-IN" smtClean="0"/>
              <a:t>‹#›</a:t>
            </a:fld>
            <a:endParaRPr lang="en-IN"/>
          </a:p>
        </p:txBody>
      </p:sp>
    </p:spTree>
    <p:extLst>
      <p:ext uri="{BB962C8B-B14F-4D97-AF65-F5344CB8AC3E}">
        <p14:creationId xmlns:p14="http://schemas.microsoft.com/office/powerpoint/2010/main" val="3075231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50000"/>
              </a:lnSpc>
              <a:buFont typeface="Arial" panose="020B0604020202020204" pitchFamily="34" charset="0"/>
              <a:buChar char="•"/>
            </a:pPr>
            <a:r>
              <a:rPr lang="en-US" sz="1200" dirty="0"/>
              <a:t>Facial recognition is a biometric software application capable of uniquely identifying or verifying a person by comparing and analyzing patterns based on the person's facial contours. </a:t>
            </a:r>
          </a:p>
          <a:p>
            <a:pPr marL="171450" indent="-171450">
              <a:lnSpc>
                <a:spcPct val="150000"/>
              </a:lnSpc>
              <a:buFont typeface="Arial" panose="020B0604020202020204" pitchFamily="34" charset="0"/>
              <a:buChar char="•"/>
            </a:pPr>
            <a:r>
              <a:rPr lang="en-US" sz="1200" dirty="0"/>
              <a:t>Facial recognition is mostly used for security purposes, though there is increasing interest in other areas of use. </a:t>
            </a:r>
            <a:endParaRPr lang="en-IN" sz="1600" dirty="0"/>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2EC81E4-469F-46FD-8C8B-51792DF03D40}" type="slidenum">
              <a:rPr lang="en-IN" smtClean="0"/>
              <a:t>4</a:t>
            </a:fld>
            <a:endParaRPr lang="en-IN"/>
          </a:p>
        </p:txBody>
      </p:sp>
    </p:spTree>
    <p:extLst>
      <p:ext uri="{BB962C8B-B14F-4D97-AF65-F5344CB8AC3E}">
        <p14:creationId xmlns:p14="http://schemas.microsoft.com/office/powerpoint/2010/main" val="3926531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2EC81E4-469F-46FD-8C8B-51792DF03D40}" type="slidenum">
              <a:rPr lang="en-IN" smtClean="0"/>
              <a:t>5</a:t>
            </a:fld>
            <a:endParaRPr lang="en-IN"/>
          </a:p>
        </p:txBody>
      </p:sp>
    </p:spTree>
    <p:extLst>
      <p:ext uri="{BB962C8B-B14F-4D97-AF65-F5344CB8AC3E}">
        <p14:creationId xmlns:p14="http://schemas.microsoft.com/office/powerpoint/2010/main" val="2951326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just">
              <a:lnSpc>
                <a:spcPct val="160000"/>
              </a:lnSpc>
              <a:buFont typeface="Arial" panose="020B0604020202020204" pitchFamily="34" charset="0"/>
              <a:buChar char="•"/>
            </a:pPr>
            <a:r>
              <a:rPr lang="en-US" dirty="0"/>
              <a:t>Firstly the data set needs to be collected -in this step the images of person from different viewpoints needs to be collected.</a:t>
            </a:r>
          </a:p>
          <a:p>
            <a:pPr marL="171450" indent="-171450" algn="just">
              <a:lnSpc>
                <a:spcPct val="160000"/>
              </a:lnSpc>
              <a:buFont typeface="Arial" panose="020B0604020202020204" pitchFamily="34" charset="0"/>
              <a:buChar char="•"/>
            </a:pPr>
            <a:r>
              <a:rPr lang="en-US" dirty="0"/>
              <a:t>This image data set is regarding the people whose attendance is to be registered. After this the model needs to be trained for the given set of images. </a:t>
            </a:r>
          </a:p>
          <a:p>
            <a:pPr marL="171450" indent="-171450" algn="just">
              <a:lnSpc>
                <a:spcPct val="160000"/>
              </a:lnSpc>
              <a:buFont typeface="Arial" panose="020B0604020202020204" pitchFamily="34" charset="0"/>
              <a:buChar char="•"/>
            </a:pPr>
            <a:r>
              <a:rPr lang="en-US" dirty="0"/>
              <a:t>The image is captured using the camera which is located at the entry point of the classrooms or departments, etc. which acts as input and classify whether the person is from the organization or not and records the attendance accordingly.</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2EC81E4-469F-46FD-8C8B-51792DF03D40}" type="slidenum">
              <a:rPr lang="en-IN" smtClean="0"/>
              <a:t>6</a:t>
            </a:fld>
            <a:endParaRPr lang="en-IN"/>
          </a:p>
        </p:txBody>
      </p:sp>
    </p:spTree>
    <p:extLst>
      <p:ext uri="{BB962C8B-B14F-4D97-AF65-F5344CB8AC3E}">
        <p14:creationId xmlns:p14="http://schemas.microsoft.com/office/powerpoint/2010/main" val="24723168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Dlib is a modern C++ toolkit containing machine learning algorithms and tools for creating complex software in C++ to solve real world problems. </a:t>
            </a:r>
          </a:p>
          <a:p>
            <a:pPr marL="0" indent="0">
              <a:buNone/>
            </a:pPr>
            <a:r>
              <a:rPr lang="en-US" dirty="0"/>
              <a:t>It is used in both industry and academia in a wide range of domains including robotics, embedded devices, mobile phones, and large high performance computing environments.</a:t>
            </a:r>
          </a:p>
          <a:p>
            <a:endParaRPr lang="en-IN" dirty="0"/>
          </a:p>
          <a:p>
            <a:endParaRPr lang="en-IN" dirty="0"/>
          </a:p>
        </p:txBody>
      </p:sp>
      <p:sp>
        <p:nvSpPr>
          <p:cNvPr id="4" name="Slide Number Placeholder 3"/>
          <p:cNvSpPr>
            <a:spLocks noGrp="1"/>
          </p:cNvSpPr>
          <p:nvPr>
            <p:ph type="sldNum" sz="quarter" idx="5"/>
          </p:nvPr>
        </p:nvSpPr>
        <p:spPr/>
        <p:txBody>
          <a:bodyPr/>
          <a:lstStyle/>
          <a:p>
            <a:fld id="{92EC81E4-469F-46FD-8C8B-51792DF03D40}" type="slidenum">
              <a:rPr lang="en-IN" smtClean="0"/>
              <a:t>9</a:t>
            </a:fld>
            <a:endParaRPr lang="en-IN"/>
          </a:p>
        </p:txBody>
      </p:sp>
    </p:spTree>
    <p:extLst>
      <p:ext uri="{BB962C8B-B14F-4D97-AF65-F5344CB8AC3E}">
        <p14:creationId xmlns:p14="http://schemas.microsoft.com/office/powerpoint/2010/main" val="40580146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3/29/2019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3/29/2019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avi"/><Relationship Id="rId1" Type="http://schemas.microsoft.com/office/2007/relationships/media" Target="../media/media2.avi"/><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2054" name="Picture 6" descr="https://martechtoday.com/wp-content/uploads/2018/08/robot-hands-typing-computer-ss-1920_wazaeb.jpg">
            <a:extLst>
              <a:ext uri="{FF2B5EF4-FFF2-40B4-BE49-F238E27FC236}">
                <a16:creationId xmlns:a16="http://schemas.microsoft.com/office/drawing/2014/main" id="{1F0E5849-4D19-4B4E-897A-04BC14FCC946}"/>
              </a:ext>
            </a:extLst>
          </p:cNvPr>
          <p:cNvPicPr>
            <a:picLocks noChangeAspect="1" noChangeArrowheads="1"/>
          </p:cNvPicPr>
          <p:nvPr/>
        </p:nvPicPr>
        <p:blipFill>
          <a:blip r:embed="rId3">
            <a:grayscl/>
            <a:extLst>
              <a:ext uri="{BEBA8EAE-BF5A-486C-A8C5-ECC9F3942E4B}">
                <a14:imgProps xmlns:a14="http://schemas.microsoft.com/office/drawing/2010/main">
                  <a14:imgLayer r:embed="rId4">
                    <a14:imgEffect>
                      <a14:brightnessContrast bright="-10000" contrast="10000"/>
                    </a14:imgEffect>
                  </a14:imgLayer>
                </a14:imgProps>
              </a:ext>
              <a:ext uri="{28A0092B-C50C-407E-A947-70E740481C1C}">
                <a14:useLocalDpi xmlns:a14="http://schemas.microsoft.com/office/drawing/2010/main" val="0"/>
              </a:ext>
            </a:extLst>
          </a:blip>
          <a:srcRect/>
          <a:stretch>
            <a:fillRect/>
          </a:stretch>
        </p:blipFill>
        <p:spPr bwMode="auto">
          <a:xfrm>
            <a:off x="0" y="7673"/>
            <a:ext cx="12191999" cy="6857999"/>
          </a:xfrm>
          <a:prstGeom prst="rect">
            <a:avLst/>
          </a:prstGeom>
          <a:noFill/>
          <a:extLst>
            <a:ext uri="{909E8E84-426E-40DD-AFC4-6F175D3DCCD1}">
              <a14:hiddenFill xmlns:a14="http://schemas.microsoft.com/office/drawing/2010/main">
                <a:solidFill>
                  <a:srgbClr val="FFFFFF"/>
                </a:solidFill>
              </a14:hiddenFill>
            </a:ext>
          </a:extLst>
        </p:spPr>
      </p:pic>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a:ex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a:ex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a:extLst/>
            </p:spPr>
          </p:sp>
        </p:grpSp>
      </p:grpSp>
      <p:sp>
        <p:nvSpPr>
          <p:cNvPr id="2" name="Title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anchor="ctr">
            <a:normAutofit fontScale="90000"/>
          </a:bodyPr>
          <a:lstStyle/>
          <a:p>
            <a:pPr algn="ctr"/>
            <a:r>
              <a:rPr lang="en-IN" dirty="0"/>
              <a:t>Automatic Attendance System</a:t>
            </a:r>
            <a:endParaRPr lang="en-US" dirty="0"/>
          </a:p>
        </p:txBody>
      </p:sp>
      <p:sp>
        <p:nvSpPr>
          <p:cNvPr id="3" name="Subtitle 2">
            <a:extLst>
              <a:ext uri="{FF2B5EF4-FFF2-40B4-BE49-F238E27FC236}">
                <a16:creationId xmlns:a16="http://schemas.microsoft.com/office/drawing/2014/main" id="{1841851F-203A-4F8E-AA75-478526ABA894}"/>
              </a:ext>
            </a:extLst>
          </p:cNvPr>
          <p:cNvSpPr>
            <a:spLocks noGrp="1"/>
          </p:cNvSpPr>
          <p:nvPr>
            <p:ph type="subTitle" idx="1"/>
          </p:nvPr>
        </p:nvSpPr>
        <p:spPr>
          <a:xfrm>
            <a:off x="2667001" y="3602038"/>
            <a:ext cx="6857999" cy="953029"/>
          </a:xfrm>
        </p:spPr>
        <p:txBody>
          <a:bodyPr>
            <a:normAutofit/>
          </a:bodyPr>
          <a:lstStyle/>
          <a:p>
            <a:pPr algn="ctr"/>
            <a:r>
              <a:rPr lang="en-IN" dirty="0"/>
              <a:t>using </a:t>
            </a:r>
            <a:br>
              <a:rPr lang="en-IN" dirty="0"/>
            </a:br>
            <a:r>
              <a:rPr lang="en-IN" dirty="0"/>
              <a:t>Computer Vision</a:t>
            </a:r>
            <a:endParaRPr lang="en-US" dirty="0"/>
          </a:p>
        </p:txBody>
      </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Tree>
    <p:extLst>
      <p:ext uri="{BB962C8B-B14F-4D97-AF65-F5344CB8AC3E}">
        <p14:creationId xmlns:p14="http://schemas.microsoft.com/office/powerpoint/2010/main" val="218587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0A8B-6858-49CD-8283-B3BD2FD06D24}"/>
              </a:ext>
            </a:extLst>
          </p:cNvPr>
          <p:cNvSpPr>
            <a:spLocks noGrp="1"/>
          </p:cNvSpPr>
          <p:nvPr>
            <p:ph type="title"/>
          </p:nvPr>
        </p:nvSpPr>
        <p:spPr/>
        <p:txBody>
          <a:bodyPr/>
          <a:lstStyle/>
          <a:p>
            <a:r>
              <a:rPr lang="en-IN" cap="none" dirty="0"/>
              <a:t>2. face_recognition</a:t>
            </a:r>
          </a:p>
        </p:txBody>
      </p:sp>
      <p:sp>
        <p:nvSpPr>
          <p:cNvPr id="3" name="Content Placeholder 2">
            <a:extLst>
              <a:ext uri="{FF2B5EF4-FFF2-40B4-BE49-F238E27FC236}">
                <a16:creationId xmlns:a16="http://schemas.microsoft.com/office/drawing/2014/main" id="{269F320A-F6BD-44F2-A90F-16015A723B0F}"/>
              </a:ext>
            </a:extLst>
          </p:cNvPr>
          <p:cNvSpPr>
            <a:spLocks noGrp="1"/>
          </p:cNvSpPr>
          <p:nvPr>
            <p:ph sz="half" idx="1"/>
          </p:nvPr>
        </p:nvSpPr>
        <p:spPr>
          <a:xfrm>
            <a:off x="1141411" y="2249486"/>
            <a:ext cx="5030790" cy="3541714"/>
          </a:xfrm>
        </p:spPr>
        <p:txBody>
          <a:bodyPr>
            <a:normAutofit fontScale="92500" lnSpcReduction="20000"/>
          </a:bodyPr>
          <a:lstStyle/>
          <a:p>
            <a:r>
              <a:rPr lang="en-US" dirty="0"/>
              <a:t>It’s a facial recognition model build over Dlib.</a:t>
            </a:r>
          </a:p>
          <a:p>
            <a:r>
              <a:rPr lang="en-US" dirty="0"/>
              <a:t>It converts an facial image into 128-d real valued vector.</a:t>
            </a:r>
          </a:p>
          <a:p>
            <a:r>
              <a:rPr lang="en-US" dirty="0"/>
              <a:t>face_recognition autoencoder type of ANN.</a:t>
            </a:r>
          </a:p>
          <a:p>
            <a:r>
              <a:rPr lang="en-US" dirty="0"/>
              <a:t>The model has an accuracy of 99.38% on the </a:t>
            </a:r>
            <a:r>
              <a:rPr lang="en-US" b="1" i="1" dirty="0"/>
              <a:t>Labeled Faces in the Wild benchmark</a:t>
            </a:r>
            <a:r>
              <a:rPr lang="en-US" dirty="0"/>
              <a:t>.</a:t>
            </a:r>
          </a:p>
        </p:txBody>
      </p:sp>
      <p:pic>
        <p:nvPicPr>
          <p:cNvPr id="20" name="Content Placeholder 19">
            <a:extLst>
              <a:ext uri="{FF2B5EF4-FFF2-40B4-BE49-F238E27FC236}">
                <a16:creationId xmlns:a16="http://schemas.microsoft.com/office/drawing/2014/main" id="{31414D2F-CAAD-47EE-87A7-A973C7FD9C31}"/>
              </a:ext>
            </a:extLst>
          </p:cNvPr>
          <p:cNvPicPr>
            <a:picLocks noGrp="1" noChangeAspect="1"/>
          </p:cNvPicPr>
          <p:nvPr>
            <p:ph sz="half" idx="2"/>
          </p:nvPr>
        </p:nvPicPr>
        <p:blipFill>
          <a:blip r:embed="rId2"/>
          <a:stretch>
            <a:fillRect/>
          </a:stretch>
        </p:blipFill>
        <p:spPr>
          <a:xfrm>
            <a:off x="6172200" y="2661378"/>
            <a:ext cx="4875213" cy="2717931"/>
          </a:xfrm>
        </p:spPr>
      </p:pic>
    </p:spTree>
    <p:extLst>
      <p:ext uri="{BB962C8B-B14F-4D97-AF65-F5344CB8AC3E}">
        <p14:creationId xmlns:p14="http://schemas.microsoft.com/office/powerpoint/2010/main" val="28589312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28158-2740-4077-AB52-FEFA78B92CAC}"/>
              </a:ext>
            </a:extLst>
          </p:cNvPr>
          <p:cNvSpPr>
            <a:spLocks noGrp="1"/>
          </p:cNvSpPr>
          <p:nvPr>
            <p:ph type="title"/>
          </p:nvPr>
        </p:nvSpPr>
        <p:spPr/>
        <p:txBody>
          <a:bodyPr/>
          <a:lstStyle/>
          <a:p>
            <a:r>
              <a:rPr lang="en-IN" dirty="0"/>
              <a:t>What are autoencoders?</a:t>
            </a:r>
          </a:p>
        </p:txBody>
      </p:sp>
      <p:sp>
        <p:nvSpPr>
          <p:cNvPr id="5" name="Content Placeholder 4">
            <a:extLst>
              <a:ext uri="{FF2B5EF4-FFF2-40B4-BE49-F238E27FC236}">
                <a16:creationId xmlns:a16="http://schemas.microsoft.com/office/drawing/2014/main" id="{607248A9-E6FE-47F1-971C-A1D31881C997}"/>
              </a:ext>
            </a:extLst>
          </p:cNvPr>
          <p:cNvSpPr>
            <a:spLocks noGrp="1"/>
          </p:cNvSpPr>
          <p:nvPr>
            <p:ph idx="1"/>
          </p:nvPr>
        </p:nvSpPr>
        <p:spPr/>
        <p:txBody>
          <a:bodyPr/>
          <a:lstStyle/>
          <a:p>
            <a:r>
              <a:rPr lang="en-US" dirty="0"/>
              <a:t>An autoencoder is a type of artificial neural network used to learn efficient data </a:t>
            </a:r>
            <a:r>
              <a:rPr lang="en-US" dirty="0" err="1"/>
              <a:t>codings</a:t>
            </a:r>
            <a:r>
              <a:rPr lang="en-US" dirty="0"/>
              <a:t> in an unsupervised manner. </a:t>
            </a:r>
          </a:p>
          <a:p>
            <a:r>
              <a:rPr lang="en-US" dirty="0"/>
              <a:t>The aim of an autoencoder is to learn a representation (encoding) for a set of data, typically for dimensionality reduction, by training the network to ignore signal “noise.”</a:t>
            </a:r>
            <a:endParaRPr lang="en-IN" dirty="0"/>
          </a:p>
        </p:txBody>
      </p:sp>
    </p:spTree>
    <p:extLst>
      <p:ext uri="{BB962C8B-B14F-4D97-AF65-F5344CB8AC3E}">
        <p14:creationId xmlns:p14="http://schemas.microsoft.com/office/powerpoint/2010/main" val="2182474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A0F81-DF57-4F3F-B0B3-7AAE2CF25A07}"/>
              </a:ext>
            </a:extLst>
          </p:cNvPr>
          <p:cNvSpPr>
            <a:spLocks noGrp="1"/>
          </p:cNvSpPr>
          <p:nvPr>
            <p:ph type="title"/>
          </p:nvPr>
        </p:nvSpPr>
        <p:spPr>
          <a:xfrm>
            <a:off x="1141413" y="618518"/>
            <a:ext cx="9905998" cy="865049"/>
          </a:xfrm>
        </p:spPr>
        <p:txBody>
          <a:bodyPr/>
          <a:lstStyle/>
          <a:p>
            <a:r>
              <a:rPr lang="en-IN" dirty="0"/>
              <a:t>Autoencoder</a:t>
            </a:r>
          </a:p>
        </p:txBody>
      </p:sp>
      <p:pic>
        <p:nvPicPr>
          <p:cNvPr id="5122" name="Picture 2" descr="Image result for autoencoder">
            <a:extLst>
              <a:ext uri="{FF2B5EF4-FFF2-40B4-BE49-F238E27FC236}">
                <a16:creationId xmlns:a16="http://schemas.microsoft.com/office/drawing/2014/main" id="{C68852EA-1F74-4410-973A-54C8B5C37B7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459556" y="1698171"/>
            <a:ext cx="9272887" cy="4320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80588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8CE80-EFAA-404B-8D13-B683EB7001FB}"/>
              </a:ext>
            </a:extLst>
          </p:cNvPr>
          <p:cNvSpPr>
            <a:spLocks noGrp="1"/>
          </p:cNvSpPr>
          <p:nvPr>
            <p:ph type="title"/>
          </p:nvPr>
        </p:nvSpPr>
        <p:spPr/>
        <p:txBody>
          <a:bodyPr/>
          <a:lstStyle/>
          <a:p>
            <a:r>
              <a:rPr lang="en-IN" dirty="0"/>
              <a:t>3. OpenCV</a:t>
            </a:r>
          </a:p>
        </p:txBody>
      </p:sp>
      <p:sp>
        <p:nvSpPr>
          <p:cNvPr id="3" name="Content Placeholder 2">
            <a:extLst>
              <a:ext uri="{FF2B5EF4-FFF2-40B4-BE49-F238E27FC236}">
                <a16:creationId xmlns:a16="http://schemas.microsoft.com/office/drawing/2014/main" id="{F0D9CD2E-B2B5-4689-B041-4BDA4CF549B8}"/>
              </a:ext>
            </a:extLst>
          </p:cNvPr>
          <p:cNvSpPr>
            <a:spLocks noGrp="1"/>
          </p:cNvSpPr>
          <p:nvPr>
            <p:ph idx="1"/>
          </p:nvPr>
        </p:nvSpPr>
        <p:spPr/>
        <p:txBody>
          <a:bodyPr>
            <a:normAutofit/>
          </a:bodyPr>
          <a:lstStyle/>
          <a:p>
            <a:r>
              <a:rPr lang="en-US" dirty="0"/>
              <a:t>OpenCV is a library of programming functions mainly aimed at real-time computer vision. </a:t>
            </a:r>
          </a:p>
          <a:p>
            <a:r>
              <a:rPr lang="en-US" dirty="0"/>
              <a:t>It was originally developed by Intel.</a:t>
            </a:r>
          </a:p>
          <a:p>
            <a:r>
              <a:rPr lang="en-US" dirty="0"/>
              <a:t>Later it was supported by Willow Garage.</a:t>
            </a:r>
          </a:p>
          <a:p>
            <a:r>
              <a:rPr lang="en-US" dirty="0"/>
              <a:t>It includes </a:t>
            </a:r>
            <a:r>
              <a:rPr lang="en-IN" dirty="0"/>
              <a:t>Geometric Transformations </a:t>
            </a:r>
            <a:r>
              <a:rPr lang="en-US" dirty="0"/>
              <a:t>function such as Scaling, </a:t>
            </a:r>
          </a:p>
          <a:p>
            <a:pPr marL="0" indent="0">
              <a:buNone/>
            </a:pPr>
            <a:r>
              <a:rPr lang="en-IN" dirty="0"/>
              <a:t>  Translation, Rotation and more.</a:t>
            </a:r>
          </a:p>
        </p:txBody>
      </p:sp>
      <p:pic>
        <p:nvPicPr>
          <p:cNvPr id="7172" name="Picture 4" descr="Image result for open cv transparent icon">
            <a:extLst>
              <a:ext uri="{FF2B5EF4-FFF2-40B4-BE49-F238E27FC236}">
                <a16:creationId xmlns:a16="http://schemas.microsoft.com/office/drawing/2014/main" id="{37E59C12-822F-4CD5-97E4-6B37B4CA3F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1587" y="4441372"/>
            <a:ext cx="1605824" cy="1978089"/>
          </a:xfrm>
          <a:prstGeom prst="rect">
            <a:avLst/>
          </a:prstGeom>
          <a:noFill/>
          <a:effectLst>
            <a:glow rad="50800">
              <a:schemeClr val="tx2">
                <a:alpha val="28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8312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3C23A-B422-4750-9984-2F87449E1B58}"/>
              </a:ext>
            </a:extLst>
          </p:cNvPr>
          <p:cNvSpPr>
            <a:spLocks noGrp="1"/>
          </p:cNvSpPr>
          <p:nvPr>
            <p:ph type="title"/>
          </p:nvPr>
        </p:nvSpPr>
        <p:spPr/>
        <p:txBody>
          <a:bodyPr/>
          <a:lstStyle/>
          <a:p>
            <a:r>
              <a:rPr lang="en-IN" cap="none" dirty="0"/>
              <a:t>4. mysql.connector</a:t>
            </a:r>
          </a:p>
        </p:txBody>
      </p:sp>
      <p:sp>
        <p:nvSpPr>
          <p:cNvPr id="3" name="Content Placeholder 2">
            <a:extLst>
              <a:ext uri="{FF2B5EF4-FFF2-40B4-BE49-F238E27FC236}">
                <a16:creationId xmlns:a16="http://schemas.microsoft.com/office/drawing/2014/main" id="{797D14E2-3DC1-47BE-9F9A-1800B5E6980D}"/>
              </a:ext>
            </a:extLst>
          </p:cNvPr>
          <p:cNvSpPr>
            <a:spLocks noGrp="1"/>
          </p:cNvSpPr>
          <p:nvPr>
            <p:ph idx="1"/>
          </p:nvPr>
        </p:nvSpPr>
        <p:spPr/>
        <p:txBody>
          <a:bodyPr>
            <a:normAutofit lnSpcReduction="10000"/>
          </a:bodyPr>
          <a:lstStyle/>
          <a:p>
            <a:r>
              <a:rPr lang="en-US" dirty="0"/>
              <a:t>To access the MySQL database from Python, you need a database driver.</a:t>
            </a:r>
          </a:p>
          <a:p>
            <a:r>
              <a:rPr lang="en-US" dirty="0"/>
              <a:t>MySQL Connector/Python is a standardized database driver provided by MySQL.</a:t>
            </a:r>
          </a:p>
          <a:p>
            <a:r>
              <a:rPr lang="en-US" dirty="0"/>
              <a:t>MySQL Connector/Python allows you to compress the data stream between Python and MySQL database server using protocol compression. </a:t>
            </a:r>
          </a:p>
          <a:p>
            <a:r>
              <a:rPr lang="en-US" dirty="0"/>
              <a:t>It supports connections using TCP/IP socket and secure TCP/IP connection using SSL.</a:t>
            </a:r>
            <a:endParaRPr lang="en-IN" dirty="0"/>
          </a:p>
          <a:p>
            <a:endParaRPr lang="en-IN" dirty="0"/>
          </a:p>
        </p:txBody>
      </p:sp>
      <p:pic>
        <p:nvPicPr>
          <p:cNvPr id="11" name="Graphic 10">
            <a:extLst>
              <a:ext uri="{FF2B5EF4-FFF2-40B4-BE49-F238E27FC236}">
                <a16:creationId xmlns:a16="http://schemas.microsoft.com/office/drawing/2014/main" id="{FB80DE23-CA57-451D-9A9E-9B13281EA30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054368" y="5626358"/>
            <a:ext cx="1834455" cy="945891"/>
          </a:xfrm>
          <a:prstGeom prst="rect">
            <a:avLst/>
          </a:prstGeom>
          <a:effectLst/>
        </p:spPr>
      </p:pic>
    </p:spTree>
    <p:extLst>
      <p:ext uri="{BB962C8B-B14F-4D97-AF65-F5344CB8AC3E}">
        <p14:creationId xmlns:p14="http://schemas.microsoft.com/office/powerpoint/2010/main" val="50075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0C042A-1EFC-4EF3-AFD5-6CA15DA2935F}"/>
              </a:ext>
            </a:extLst>
          </p:cNvPr>
          <p:cNvSpPr>
            <a:spLocks noGrp="1"/>
          </p:cNvSpPr>
          <p:nvPr>
            <p:ph type="title"/>
          </p:nvPr>
        </p:nvSpPr>
        <p:spPr/>
        <p:txBody>
          <a:bodyPr/>
          <a:lstStyle/>
          <a:p>
            <a:r>
              <a:rPr lang="en-IN" dirty="0"/>
              <a:t>Working</a:t>
            </a:r>
          </a:p>
        </p:txBody>
      </p:sp>
      <p:sp>
        <p:nvSpPr>
          <p:cNvPr id="5" name="Text Placeholder 4">
            <a:extLst>
              <a:ext uri="{FF2B5EF4-FFF2-40B4-BE49-F238E27FC236}">
                <a16:creationId xmlns:a16="http://schemas.microsoft.com/office/drawing/2014/main" id="{85CB7E36-1D14-4152-A271-64329E18D878}"/>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25637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521E99-C9CE-461B-8D4E-BA148BF82AB4}"/>
              </a:ext>
            </a:extLst>
          </p:cNvPr>
          <p:cNvSpPr>
            <a:spLocks noGrp="1"/>
          </p:cNvSpPr>
          <p:nvPr>
            <p:ph type="title"/>
          </p:nvPr>
        </p:nvSpPr>
        <p:spPr/>
        <p:txBody>
          <a:bodyPr/>
          <a:lstStyle/>
          <a:p>
            <a:r>
              <a:rPr lang="en-IN" dirty="0"/>
              <a:t>Directory Structure for dataset</a:t>
            </a:r>
          </a:p>
        </p:txBody>
      </p:sp>
      <p:graphicFrame>
        <p:nvGraphicFramePr>
          <p:cNvPr id="6" name="Content Placeholder 5">
            <a:extLst>
              <a:ext uri="{FF2B5EF4-FFF2-40B4-BE49-F238E27FC236}">
                <a16:creationId xmlns:a16="http://schemas.microsoft.com/office/drawing/2014/main" id="{7BE4531E-D322-4B0C-968F-F0825063F69D}"/>
              </a:ext>
            </a:extLst>
          </p:cNvPr>
          <p:cNvGraphicFramePr>
            <a:graphicFrameLocks noGrp="1"/>
          </p:cNvGraphicFramePr>
          <p:nvPr>
            <p:ph idx="1"/>
            <p:extLst>
              <p:ext uri="{D42A27DB-BD31-4B8C-83A1-F6EECF244321}">
                <p14:modId xmlns:p14="http://schemas.microsoft.com/office/powerpoint/2010/main" val="1579124582"/>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120775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1AE638-73DF-4022-BB51-827A16B5FE0D}"/>
              </a:ext>
            </a:extLst>
          </p:cNvPr>
          <p:cNvSpPr>
            <a:spLocks noGrp="1"/>
          </p:cNvSpPr>
          <p:nvPr>
            <p:ph type="title"/>
          </p:nvPr>
        </p:nvSpPr>
        <p:spPr>
          <a:xfrm>
            <a:off x="1141413" y="618518"/>
            <a:ext cx="9905998" cy="1135637"/>
          </a:xfrm>
        </p:spPr>
        <p:txBody>
          <a:bodyPr/>
          <a:lstStyle/>
          <a:p>
            <a:pPr algn="ctr"/>
            <a:r>
              <a:rPr lang="en-IN" dirty="0"/>
              <a:t>dataset</a:t>
            </a:r>
          </a:p>
        </p:txBody>
      </p:sp>
      <p:pic>
        <p:nvPicPr>
          <p:cNvPr id="6" name="Picture 2" descr="Related image">
            <a:extLst>
              <a:ext uri="{FF2B5EF4-FFF2-40B4-BE49-F238E27FC236}">
                <a16:creationId xmlns:a16="http://schemas.microsoft.com/office/drawing/2014/main" id="{B714D377-0A8E-4F4F-9784-20F11995CCC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83632" y="1822991"/>
            <a:ext cx="6624736" cy="4416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4215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5F053-0728-4290-BC07-705C5AE67869}"/>
              </a:ext>
            </a:extLst>
          </p:cNvPr>
          <p:cNvSpPr>
            <a:spLocks noGrp="1"/>
          </p:cNvSpPr>
          <p:nvPr>
            <p:ph type="title"/>
          </p:nvPr>
        </p:nvSpPr>
        <p:spPr/>
        <p:txBody>
          <a:bodyPr/>
          <a:lstStyle/>
          <a:p>
            <a:r>
              <a:rPr lang="en-IN" dirty="0"/>
              <a:t>Encoding of Data</a:t>
            </a:r>
          </a:p>
        </p:txBody>
      </p:sp>
      <p:sp>
        <p:nvSpPr>
          <p:cNvPr id="4" name="Content Placeholder 3">
            <a:extLst>
              <a:ext uri="{FF2B5EF4-FFF2-40B4-BE49-F238E27FC236}">
                <a16:creationId xmlns:a16="http://schemas.microsoft.com/office/drawing/2014/main" id="{8BF7A6CE-A470-4959-B877-70D20569D71A}"/>
              </a:ext>
            </a:extLst>
          </p:cNvPr>
          <p:cNvSpPr>
            <a:spLocks noGrp="1"/>
          </p:cNvSpPr>
          <p:nvPr>
            <p:ph sz="half" idx="1"/>
          </p:nvPr>
        </p:nvSpPr>
        <p:spPr/>
        <p:txBody>
          <a:bodyPr/>
          <a:lstStyle/>
          <a:p>
            <a:pPr>
              <a:lnSpc>
                <a:spcPct val="150000"/>
              </a:lnSpc>
            </a:pPr>
            <a:r>
              <a:rPr lang="en-IN" dirty="0"/>
              <a:t>Encode data into </a:t>
            </a:r>
            <a:r>
              <a:rPr lang="en-US" dirty="0"/>
              <a:t>128-d real-valued number feature vector per face.</a:t>
            </a:r>
          </a:p>
          <a:p>
            <a:pPr>
              <a:lnSpc>
                <a:spcPct val="150000"/>
              </a:lnSpc>
            </a:pPr>
            <a:r>
              <a:rPr lang="en-IN" dirty="0"/>
              <a:t>Assign label to the encoded data</a:t>
            </a:r>
          </a:p>
          <a:p>
            <a:pPr>
              <a:lnSpc>
                <a:spcPct val="150000"/>
              </a:lnSpc>
            </a:pPr>
            <a:r>
              <a:rPr lang="en-IN" dirty="0"/>
              <a:t>Store the labelled encoded data into a file using pickle</a:t>
            </a:r>
          </a:p>
          <a:p>
            <a:endParaRPr lang="en-IN" dirty="0"/>
          </a:p>
        </p:txBody>
      </p:sp>
      <p:pic>
        <p:nvPicPr>
          <p:cNvPr id="6" name="Picture 2" descr="https://www.pyimagesearch.com/wp-content/uploads/2018/06/face_recognition_opencv_embedding.jpg">
            <a:extLst>
              <a:ext uri="{FF2B5EF4-FFF2-40B4-BE49-F238E27FC236}">
                <a16:creationId xmlns:a16="http://schemas.microsoft.com/office/drawing/2014/main" id="{4E7DE1A9-C0A5-4628-8879-0D3B25846781}"/>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172200" y="2597616"/>
            <a:ext cx="4875213" cy="2845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55335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0EF1C-21FE-4F6E-8724-4EEDD43EF914}"/>
              </a:ext>
            </a:extLst>
          </p:cNvPr>
          <p:cNvSpPr>
            <a:spLocks noGrp="1"/>
          </p:cNvSpPr>
          <p:nvPr>
            <p:ph type="title"/>
          </p:nvPr>
        </p:nvSpPr>
        <p:spPr/>
        <p:txBody>
          <a:bodyPr/>
          <a:lstStyle/>
          <a:p>
            <a:r>
              <a:rPr lang="en-US" dirty="0"/>
              <a:t>Compare Encodings</a:t>
            </a:r>
            <a:endParaRPr lang="en-IN" dirty="0"/>
          </a:p>
        </p:txBody>
      </p:sp>
      <p:sp>
        <p:nvSpPr>
          <p:cNvPr id="3" name="Content Placeholder 2">
            <a:extLst>
              <a:ext uri="{FF2B5EF4-FFF2-40B4-BE49-F238E27FC236}">
                <a16:creationId xmlns:a16="http://schemas.microsoft.com/office/drawing/2014/main" id="{FB26B69B-1A92-41C1-A2B5-E86A80FD0B6D}"/>
              </a:ext>
            </a:extLst>
          </p:cNvPr>
          <p:cNvSpPr>
            <a:spLocks noGrp="1"/>
          </p:cNvSpPr>
          <p:nvPr>
            <p:ph idx="1"/>
          </p:nvPr>
        </p:nvSpPr>
        <p:spPr/>
        <p:txBody>
          <a:bodyPr>
            <a:normAutofit/>
          </a:bodyPr>
          <a:lstStyle/>
          <a:p>
            <a:pPr>
              <a:lnSpc>
                <a:spcPct val="150000"/>
              </a:lnSpc>
            </a:pPr>
            <a:r>
              <a:rPr lang="en-US" dirty="0"/>
              <a:t>Take input images for testing and encode them using face_recognition.</a:t>
            </a:r>
          </a:p>
          <a:p>
            <a:pPr>
              <a:lnSpc>
                <a:spcPct val="150000"/>
              </a:lnSpc>
            </a:pPr>
            <a:r>
              <a:rPr lang="en-US" dirty="0"/>
              <a:t>Compare encoded test images with previously encoded images.</a:t>
            </a:r>
          </a:p>
          <a:p>
            <a:pPr>
              <a:lnSpc>
                <a:spcPct val="150000"/>
              </a:lnSpc>
            </a:pPr>
            <a:r>
              <a:rPr lang="en-US" dirty="0"/>
              <a:t>Calculate accuracy and if accuracy &gt; 85% record the attendance.</a:t>
            </a:r>
          </a:p>
          <a:p>
            <a:pPr marL="0" indent="0">
              <a:buNone/>
            </a:pPr>
            <a:endParaRPr lang="en-IN" dirty="0"/>
          </a:p>
        </p:txBody>
      </p:sp>
    </p:spTree>
    <p:extLst>
      <p:ext uri="{BB962C8B-B14F-4D97-AF65-F5344CB8AC3E}">
        <p14:creationId xmlns:p14="http://schemas.microsoft.com/office/powerpoint/2010/main" val="3637371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 name="Group 204">
            <a:extLst>
              <a:ext uri="{FF2B5EF4-FFF2-40B4-BE49-F238E27FC236}">
                <a16:creationId xmlns:a16="http://schemas.microsoft.com/office/drawing/2014/main" id="{5FE07634-A83A-4681-9C1D-BC0775F9D2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6" name="Rectangle 205">
              <a:extLst>
                <a:ext uri="{FF2B5EF4-FFF2-40B4-BE49-F238E27FC236}">
                  <a16:creationId xmlns:a16="http://schemas.microsoft.com/office/drawing/2014/main" id="{BF62976A-266E-4650-88F2-C16130F3D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7" name="Picture 2">
              <a:extLst>
                <a:ext uri="{FF2B5EF4-FFF2-40B4-BE49-F238E27FC236}">
                  <a16:creationId xmlns:a16="http://schemas.microsoft.com/office/drawing/2014/main" id="{88D9B99B-59C2-481A-A948-F87920A7FE5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6634162" y="618518"/>
            <a:ext cx="4413249" cy="1126145"/>
          </a:xfrm>
        </p:spPr>
        <p:txBody>
          <a:bodyPr>
            <a:normAutofit/>
          </a:bodyPr>
          <a:lstStyle/>
          <a:p>
            <a:r>
              <a:rPr lang="en-IN" sz="3200" dirty="0"/>
              <a:t>Problem Statement</a:t>
            </a:r>
            <a:endParaRPr lang="en-US" sz="3200" dirty="0"/>
          </a:p>
        </p:txBody>
      </p:sp>
      <p:pic>
        <p:nvPicPr>
          <p:cNvPr id="1034" name="Picture 10" descr="https://images.unsplash.com/photo-1518770660439-4636190af475?ixlib=rb-1.2.1&amp;q=80&amp;fm=jpg&amp;crop=entropy&amp;cs=tinysrgb&amp;w=1080&amp;fit=max&amp;ixid=eyJhcHBfaWQiOjEyMDd9">
            <a:extLst>
              <a:ext uri="{FF2B5EF4-FFF2-40B4-BE49-F238E27FC236}">
                <a16:creationId xmlns:a16="http://schemas.microsoft.com/office/drawing/2014/main" id="{D97C4E84-29EC-4278-A904-0C94B33A2DB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8" t="162" r="41019" b="-162"/>
          <a:stretch/>
        </p:blipFill>
        <p:spPr bwMode="auto">
          <a:xfrm>
            <a:off x="-1" y="0"/>
            <a:ext cx="6081714"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209" name="Group 208">
            <a:extLst>
              <a:ext uri="{FF2B5EF4-FFF2-40B4-BE49-F238E27FC236}">
                <a16:creationId xmlns:a16="http://schemas.microsoft.com/office/drawing/2014/main" id="{A2E1FE48-FA7B-4262-B922-041542931D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10" name="Rectangle 209">
              <a:extLst>
                <a:ext uri="{FF2B5EF4-FFF2-40B4-BE49-F238E27FC236}">
                  <a16:creationId xmlns:a16="http://schemas.microsoft.com/office/drawing/2014/main" id="{F2E644B1-8F72-4AC4-89F1-EB3A027341E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1" name="Freeform 6">
              <a:extLst>
                <a:ext uri="{FF2B5EF4-FFF2-40B4-BE49-F238E27FC236}">
                  <a16:creationId xmlns:a16="http://schemas.microsoft.com/office/drawing/2014/main" id="{1781B8E8-8A26-4FFB-BE0C-7C0C644F7C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7">
              <a:extLst>
                <a:ext uri="{FF2B5EF4-FFF2-40B4-BE49-F238E27FC236}">
                  <a16:creationId xmlns:a16="http://schemas.microsoft.com/office/drawing/2014/main" id="{4109D997-E9DF-4429-A643-3E691E2B70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Rectangle 212">
              <a:extLst>
                <a:ext uri="{FF2B5EF4-FFF2-40B4-BE49-F238E27FC236}">
                  <a16:creationId xmlns:a16="http://schemas.microsoft.com/office/drawing/2014/main" id="{B392695A-F131-4C51-B689-3F4D5B1A2F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4" name="Freeform 9">
              <a:extLst>
                <a:ext uri="{FF2B5EF4-FFF2-40B4-BE49-F238E27FC236}">
                  <a16:creationId xmlns:a16="http://schemas.microsoft.com/office/drawing/2014/main" id="{8218EC3E-07D0-417A-B0A8-057F825EF7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10">
              <a:extLst>
                <a:ext uri="{FF2B5EF4-FFF2-40B4-BE49-F238E27FC236}">
                  <a16:creationId xmlns:a16="http://schemas.microsoft.com/office/drawing/2014/main" id="{B036399E-7675-47B6-A645-242946879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11">
              <a:extLst>
                <a:ext uri="{FF2B5EF4-FFF2-40B4-BE49-F238E27FC236}">
                  <a16:creationId xmlns:a16="http://schemas.microsoft.com/office/drawing/2014/main" id="{C44A0438-B8A4-43B3-B17C-B919FCD92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12">
              <a:extLst>
                <a:ext uri="{FF2B5EF4-FFF2-40B4-BE49-F238E27FC236}">
                  <a16:creationId xmlns:a16="http://schemas.microsoft.com/office/drawing/2014/main" id="{ABC7257F-6F64-4B81-BDA7-7C232BCBA2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13">
              <a:extLst>
                <a:ext uri="{FF2B5EF4-FFF2-40B4-BE49-F238E27FC236}">
                  <a16:creationId xmlns:a16="http://schemas.microsoft.com/office/drawing/2014/main" id="{72DD7E92-F033-480C-A220-63CE422C3A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Freeform 14">
              <a:extLst>
                <a:ext uri="{FF2B5EF4-FFF2-40B4-BE49-F238E27FC236}">
                  <a16:creationId xmlns:a16="http://schemas.microsoft.com/office/drawing/2014/main" id="{444A9AC9-463E-45E7-A818-13F664F7C0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0" name="Freeform 15">
              <a:extLst>
                <a:ext uri="{FF2B5EF4-FFF2-40B4-BE49-F238E27FC236}">
                  <a16:creationId xmlns:a16="http://schemas.microsoft.com/office/drawing/2014/main" id="{6CCE9BBE-5DE3-4991-80CA-DFEB928673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16">
              <a:extLst>
                <a:ext uri="{FF2B5EF4-FFF2-40B4-BE49-F238E27FC236}">
                  <a16:creationId xmlns:a16="http://schemas.microsoft.com/office/drawing/2014/main" id="{3180F6DF-A13F-491C-BF97-B206E3E7B9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17">
              <a:extLst>
                <a:ext uri="{FF2B5EF4-FFF2-40B4-BE49-F238E27FC236}">
                  <a16:creationId xmlns:a16="http://schemas.microsoft.com/office/drawing/2014/main" id="{CAD0E44C-73C8-42BB-ADA8-2BA6B3082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18">
              <a:extLst>
                <a:ext uri="{FF2B5EF4-FFF2-40B4-BE49-F238E27FC236}">
                  <a16:creationId xmlns:a16="http://schemas.microsoft.com/office/drawing/2014/main" id="{436EC43E-A70D-4E5C-B275-35CA8E93C1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19">
              <a:extLst>
                <a:ext uri="{FF2B5EF4-FFF2-40B4-BE49-F238E27FC236}">
                  <a16:creationId xmlns:a16="http://schemas.microsoft.com/office/drawing/2014/main" id="{ADE7E5B6-2E2A-4F56-9E90-F8613E6D1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20">
              <a:extLst>
                <a:ext uri="{FF2B5EF4-FFF2-40B4-BE49-F238E27FC236}">
                  <a16:creationId xmlns:a16="http://schemas.microsoft.com/office/drawing/2014/main" id="{86B9E49B-AE8D-47E0-BACC-A6D0AC3AB2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21">
              <a:extLst>
                <a:ext uri="{FF2B5EF4-FFF2-40B4-BE49-F238E27FC236}">
                  <a16:creationId xmlns:a16="http://schemas.microsoft.com/office/drawing/2014/main" id="{2EB961AF-CD61-41BA-B0B2-0741A5ED64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22">
              <a:extLst>
                <a:ext uri="{FF2B5EF4-FFF2-40B4-BE49-F238E27FC236}">
                  <a16:creationId xmlns:a16="http://schemas.microsoft.com/office/drawing/2014/main" id="{DC42BDA1-810A-4135-B3B1-B3161D372A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23">
              <a:extLst>
                <a:ext uri="{FF2B5EF4-FFF2-40B4-BE49-F238E27FC236}">
                  <a16:creationId xmlns:a16="http://schemas.microsoft.com/office/drawing/2014/main" id="{FA51FCA8-FCF4-4116-8CB2-5C539E37F4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24">
              <a:extLst>
                <a:ext uri="{FF2B5EF4-FFF2-40B4-BE49-F238E27FC236}">
                  <a16:creationId xmlns:a16="http://schemas.microsoft.com/office/drawing/2014/main" id="{F2850A10-CDBC-462A-8CB7-0258746834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25">
              <a:extLst>
                <a:ext uri="{FF2B5EF4-FFF2-40B4-BE49-F238E27FC236}">
                  <a16:creationId xmlns:a16="http://schemas.microsoft.com/office/drawing/2014/main" id="{738A37B9-77C2-4464-BF1F-2AF25A0D29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26">
              <a:extLst>
                <a:ext uri="{FF2B5EF4-FFF2-40B4-BE49-F238E27FC236}">
                  <a16:creationId xmlns:a16="http://schemas.microsoft.com/office/drawing/2014/main" id="{89026C8B-A162-4523-A51B-9F1200BC60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27">
              <a:extLst>
                <a:ext uri="{FF2B5EF4-FFF2-40B4-BE49-F238E27FC236}">
                  <a16:creationId xmlns:a16="http://schemas.microsoft.com/office/drawing/2014/main" id="{5B76BC40-1FA2-477D-B2C2-4763577DB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3" name="Freeform 28">
              <a:extLst>
                <a:ext uri="{FF2B5EF4-FFF2-40B4-BE49-F238E27FC236}">
                  <a16:creationId xmlns:a16="http://schemas.microsoft.com/office/drawing/2014/main" id="{6BC68EAA-2809-4AE4-80C1-2555CEF73D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4" name="Freeform 29">
              <a:extLst>
                <a:ext uri="{FF2B5EF4-FFF2-40B4-BE49-F238E27FC236}">
                  <a16:creationId xmlns:a16="http://schemas.microsoft.com/office/drawing/2014/main" id="{FE709D1B-0541-4414-9E87-CF7D6918C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5" name="Freeform 30">
              <a:extLst>
                <a:ext uri="{FF2B5EF4-FFF2-40B4-BE49-F238E27FC236}">
                  <a16:creationId xmlns:a16="http://schemas.microsoft.com/office/drawing/2014/main" id="{33BCB888-11B8-4D01-BCDA-59BBA28DC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6" name="Freeform 31">
              <a:extLst>
                <a:ext uri="{FF2B5EF4-FFF2-40B4-BE49-F238E27FC236}">
                  <a16:creationId xmlns:a16="http://schemas.microsoft.com/office/drawing/2014/main" id="{28E5CE3E-C11A-4CF7-82BF-37D1221D4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7" name="Freeform 32">
              <a:extLst>
                <a:ext uri="{FF2B5EF4-FFF2-40B4-BE49-F238E27FC236}">
                  <a16:creationId xmlns:a16="http://schemas.microsoft.com/office/drawing/2014/main" id="{55284FC3-21FB-4FA7-B695-2D6A9CEF73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8" name="Rectangle 237">
              <a:extLst>
                <a:ext uri="{FF2B5EF4-FFF2-40B4-BE49-F238E27FC236}">
                  <a16:creationId xmlns:a16="http://schemas.microsoft.com/office/drawing/2014/main" id="{13DA6B78-00DE-4E55-9124-EFD72519BB9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39" name="Freeform 34">
              <a:extLst>
                <a:ext uri="{FF2B5EF4-FFF2-40B4-BE49-F238E27FC236}">
                  <a16:creationId xmlns:a16="http://schemas.microsoft.com/office/drawing/2014/main" id="{D4602B0F-2844-48BE-9B4A-0366AC904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0" name="Freeform 35">
              <a:extLst>
                <a:ext uri="{FF2B5EF4-FFF2-40B4-BE49-F238E27FC236}">
                  <a16:creationId xmlns:a16="http://schemas.microsoft.com/office/drawing/2014/main" id="{E31E05BB-6004-474D-9900-D990378FD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1" name="Freeform 36">
              <a:extLst>
                <a:ext uri="{FF2B5EF4-FFF2-40B4-BE49-F238E27FC236}">
                  <a16:creationId xmlns:a16="http://schemas.microsoft.com/office/drawing/2014/main" id="{00BD01ED-F65D-4601-A77D-508E960E0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2" name="Freeform 37">
              <a:extLst>
                <a:ext uri="{FF2B5EF4-FFF2-40B4-BE49-F238E27FC236}">
                  <a16:creationId xmlns:a16="http://schemas.microsoft.com/office/drawing/2014/main" id="{FD307CAE-789C-4E80-B6F1-9858A3ABA3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3" name="Freeform 38">
              <a:extLst>
                <a:ext uri="{FF2B5EF4-FFF2-40B4-BE49-F238E27FC236}">
                  <a16:creationId xmlns:a16="http://schemas.microsoft.com/office/drawing/2014/main" id="{94B97B29-709E-4E24-B2FA-EF84AA12D2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4" name="Freeform 39">
              <a:extLst>
                <a:ext uri="{FF2B5EF4-FFF2-40B4-BE49-F238E27FC236}">
                  <a16:creationId xmlns:a16="http://schemas.microsoft.com/office/drawing/2014/main" id="{C05D52B9-1FA2-4E7C-8229-B09811A90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5" name="Freeform 40">
              <a:extLst>
                <a:ext uri="{FF2B5EF4-FFF2-40B4-BE49-F238E27FC236}">
                  <a16:creationId xmlns:a16="http://schemas.microsoft.com/office/drawing/2014/main" id="{CC0A5575-2FB9-440F-B9A8-E0DDE1C37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6" name="Freeform 41">
              <a:extLst>
                <a:ext uri="{FF2B5EF4-FFF2-40B4-BE49-F238E27FC236}">
                  <a16:creationId xmlns:a16="http://schemas.microsoft.com/office/drawing/2014/main" id="{AFFCC88F-01DF-4DE1-8CD5-88631E3091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7" name="Freeform 42">
              <a:extLst>
                <a:ext uri="{FF2B5EF4-FFF2-40B4-BE49-F238E27FC236}">
                  <a16:creationId xmlns:a16="http://schemas.microsoft.com/office/drawing/2014/main" id="{33EEC40B-E2CD-4BAC-94D6-85B7071422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8" name="Freeform 43">
              <a:extLst>
                <a:ext uri="{FF2B5EF4-FFF2-40B4-BE49-F238E27FC236}">
                  <a16:creationId xmlns:a16="http://schemas.microsoft.com/office/drawing/2014/main" id="{3E0E9643-5C60-4933-BB1B-9A09057E72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9" name="Freeform 44">
              <a:extLst>
                <a:ext uri="{FF2B5EF4-FFF2-40B4-BE49-F238E27FC236}">
                  <a16:creationId xmlns:a16="http://schemas.microsoft.com/office/drawing/2014/main" id="{94F86E92-9EC7-437C-946B-31E7C1C4771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0" name="Rectangle 249">
              <a:extLst>
                <a:ext uri="{FF2B5EF4-FFF2-40B4-BE49-F238E27FC236}">
                  <a16:creationId xmlns:a16="http://schemas.microsoft.com/office/drawing/2014/main" id="{BE9A51BE-C514-46B5-ABA6-7E7C878F8E5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51" name="Freeform 46">
              <a:extLst>
                <a:ext uri="{FF2B5EF4-FFF2-40B4-BE49-F238E27FC236}">
                  <a16:creationId xmlns:a16="http://schemas.microsoft.com/office/drawing/2014/main" id="{8B255447-F0E9-4D96-A4B0-F9EDDE58A3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2" name="Freeform 47">
              <a:extLst>
                <a:ext uri="{FF2B5EF4-FFF2-40B4-BE49-F238E27FC236}">
                  <a16:creationId xmlns:a16="http://schemas.microsoft.com/office/drawing/2014/main" id="{AFAC5F3A-3BE7-489E-A848-498B9995F1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3" name="Freeform 48">
              <a:extLst>
                <a:ext uri="{FF2B5EF4-FFF2-40B4-BE49-F238E27FC236}">
                  <a16:creationId xmlns:a16="http://schemas.microsoft.com/office/drawing/2014/main" id="{A974E7AA-5EF3-4817-B0AE-4C1A784EE9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4" name="Freeform 49">
              <a:extLst>
                <a:ext uri="{FF2B5EF4-FFF2-40B4-BE49-F238E27FC236}">
                  <a16:creationId xmlns:a16="http://schemas.microsoft.com/office/drawing/2014/main" id="{8AA54AC1-3E87-49C0-A594-87829A2CFF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5" name="Freeform 50">
              <a:extLst>
                <a:ext uri="{FF2B5EF4-FFF2-40B4-BE49-F238E27FC236}">
                  <a16:creationId xmlns:a16="http://schemas.microsoft.com/office/drawing/2014/main" id="{CC237789-73BC-4BD9-BFE8-1325FA4B52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6" name="Freeform 51">
              <a:extLst>
                <a:ext uri="{FF2B5EF4-FFF2-40B4-BE49-F238E27FC236}">
                  <a16:creationId xmlns:a16="http://schemas.microsoft.com/office/drawing/2014/main" id="{DCF4052D-CF62-47DC-991E-49D0BA908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7" name="Freeform 52">
              <a:extLst>
                <a:ext uri="{FF2B5EF4-FFF2-40B4-BE49-F238E27FC236}">
                  <a16:creationId xmlns:a16="http://schemas.microsoft.com/office/drawing/2014/main" id="{2ABD9104-C938-44F2-8622-8407A2593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8" name="Freeform 53">
              <a:extLst>
                <a:ext uri="{FF2B5EF4-FFF2-40B4-BE49-F238E27FC236}">
                  <a16:creationId xmlns:a16="http://schemas.microsoft.com/office/drawing/2014/main" id="{4AA18F60-3E86-4A5A-B82E-A79183ED363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9" name="Freeform 54">
              <a:extLst>
                <a:ext uri="{FF2B5EF4-FFF2-40B4-BE49-F238E27FC236}">
                  <a16:creationId xmlns:a16="http://schemas.microsoft.com/office/drawing/2014/main" id="{0F34C941-6196-4937-99E5-14AAD23F28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0" name="Freeform 55">
              <a:extLst>
                <a:ext uri="{FF2B5EF4-FFF2-40B4-BE49-F238E27FC236}">
                  <a16:creationId xmlns:a16="http://schemas.microsoft.com/office/drawing/2014/main" id="{60DB8A6C-23D7-4A88-BDCE-8FEC86A12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1" name="Freeform 56">
              <a:extLst>
                <a:ext uri="{FF2B5EF4-FFF2-40B4-BE49-F238E27FC236}">
                  <a16:creationId xmlns:a16="http://schemas.microsoft.com/office/drawing/2014/main" id="{29F5F702-AEE6-4633-BB20-7A15C3A31F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2" name="Freeform 57">
              <a:extLst>
                <a:ext uri="{FF2B5EF4-FFF2-40B4-BE49-F238E27FC236}">
                  <a16:creationId xmlns:a16="http://schemas.microsoft.com/office/drawing/2014/main" id="{F30C7A45-6890-4EA5-9F6B-E2AB4D04C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3" name="Freeform 58">
              <a:extLst>
                <a:ext uri="{FF2B5EF4-FFF2-40B4-BE49-F238E27FC236}">
                  <a16:creationId xmlns:a16="http://schemas.microsoft.com/office/drawing/2014/main" id="{F31A7373-F68A-485D-95DC-B53ACC7B5F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60AF61E5-4020-4115-A4BF-97138258E95A}"/>
              </a:ext>
            </a:extLst>
          </p:cNvPr>
          <p:cNvSpPr>
            <a:spLocks noGrp="1"/>
          </p:cNvSpPr>
          <p:nvPr>
            <p:ph idx="1"/>
          </p:nvPr>
        </p:nvSpPr>
        <p:spPr>
          <a:xfrm>
            <a:off x="6596061" y="1744664"/>
            <a:ext cx="4451350" cy="4494818"/>
          </a:xfrm>
        </p:spPr>
        <p:txBody>
          <a:bodyPr>
            <a:normAutofit/>
          </a:bodyPr>
          <a:lstStyle/>
          <a:p>
            <a:pPr marL="0" indent="0">
              <a:lnSpc>
                <a:spcPct val="150000"/>
              </a:lnSpc>
              <a:buNone/>
            </a:pPr>
            <a:r>
              <a:rPr lang="en-US" sz="2000" dirty="0">
                <a:cs typeface="Times New Roman" panose="02020603050405020304" pitchFamily="18" charset="0"/>
              </a:rPr>
              <a:t>Attendance Management System is software developed for daily student and staff attendance in schools, colleges, institutes and organizations. It facilitates to access the attendance information. Taking attendance manually is a tedious task. The project facilitates the application of Computer Vision i.e. </a:t>
            </a:r>
            <a:r>
              <a:rPr lang="en-US" sz="2000" b="1" dirty="0">
                <a:cs typeface="Times New Roman" panose="02020603050405020304" pitchFamily="18" charset="0"/>
              </a:rPr>
              <a:t>Face Recognition</a:t>
            </a:r>
            <a:r>
              <a:rPr lang="en-US" sz="2000" dirty="0">
                <a:cs typeface="Times New Roman" panose="02020603050405020304" pitchFamily="18" charset="0"/>
              </a:rPr>
              <a:t>.</a:t>
            </a:r>
          </a:p>
        </p:txBody>
      </p:sp>
    </p:spTree>
    <p:extLst>
      <p:ext uri="{BB962C8B-B14F-4D97-AF65-F5344CB8AC3E}">
        <p14:creationId xmlns:p14="http://schemas.microsoft.com/office/powerpoint/2010/main" val="3026653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D625D-31AD-4D35-8B8F-6ECE7D3F3045}"/>
              </a:ext>
            </a:extLst>
          </p:cNvPr>
          <p:cNvSpPr>
            <a:spLocks noGrp="1"/>
          </p:cNvSpPr>
          <p:nvPr>
            <p:ph type="title"/>
          </p:nvPr>
        </p:nvSpPr>
        <p:spPr/>
        <p:txBody>
          <a:bodyPr/>
          <a:lstStyle/>
          <a:p>
            <a:r>
              <a:rPr lang="en-IN" dirty="0"/>
              <a:t>Features</a:t>
            </a:r>
          </a:p>
        </p:txBody>
      </p:sp>
      <p:sp>
        <p:nvSpPr>
          <p:cNvPr id="3" name="Content Placeholder 2">
            <a:extLst>
              <a:ext uri="{FF2B5EF4-FFF2-40B4-BE49-F238E27FC236}">
                <a16:creationId xmlns:a16="http://schemas.microsoft.com/office/drawing/2014/main" id="{887E23D8-A0BD-4A1F-93AF-E79ED35DBCD0}"/>
              </a:ext>
            </a:extLst>
          </p:cNvPr>
          <p:cNvSpPr>
            <a:spLocks noGrp="1"/>
          </p:cNvSpPr>
          <p:nvPr>
            <p:ph idx="1"/>
          </p:nvPr>
        </p:nvSpPr>
        <p:spPr/>
        <p:txBody>
          <a:bodyPr/>
          <a:lstStyle/>
          <a:p>
            <a:pPr>
              <a:lnSpc>
                <a:spcPct val="150000"/>
              </a:lnSpc>
            </a:pPr>
            <a:r>
              <a:rPr lang="en-IN" dirty="0"/>
              <a:t>Highly Accurate.</a:t>
            </a:r>
          </a:p>
          <a:p>
            <a:pPr>
              <a:lnSpc>
                <a:spcPct val="150000"/>
              </a:lnSpc>
            </a:pPr>
            <a:r>
              <a:rPr lang="en-IN" dirty="0"/>
              <a:t>No manual entry or supervision is required.</a:t>
            </a:r>
          </a:p>
          <a:p>
            <a:pPr>
              <a:lnSpc>
                <a:spcPct val="150000"/>
              </a:lnSpc>
            </a:pPr>
            <a:r>
              <a:rPr lang="en-IN" dirty="0"/>
              <a:t>Automatic </a:t>
            </a:r>
            <a:r>
              <a:rPr lang="en-IN" dirty="0" err="1"/>
              <a:t>updation</a:t>
            </a:r>
            <a:r>
              <a:rPr lang="en-IN" dirty="0"/>
              <a:t> in database for attendance.</a:t>
            </a:r>
          </a:p>
          <a:p>
            <a:pPr>
              <a:lnSpc>
                <a:spcPct val="150000"/>
              </a:lnSpc>
            </a:pPr>
            <a:r>
              <a:rPr lang="en-IN" dirty="0"/>
              <a:t>Time Saving (in comparison to traditional attendance method).</a:t>
            </a:r>
          </a:p>
          <a:p>
            <a:pPr>
              <a:lnSpc>
                <a:spcPct val="150000"/>
              </a:lnSpc>
            </a:pPr>
            <a:r>
              <a:rPr lang="en-IN" dirty="0"/>
              <a:t>Low maintenance (after installation is complete).</a:t>
            </a:r>
          </a:p>
        </p:txBody>
      </p:sp>
    </p:spTree>
    <p:extLst>
      <p:ext uri="{BB962C8B-B14F-4D97-AF65-F5344CB8AC3E}">
        <p14:creationId xmlns:p14="http://schemas.microsoft.com/office/powerpoint/2010/main" val="3201872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8EF91-DE7E-456F-966F-88F91754563A}"/>
              </a:ext>
            </a:extLst>
          </p:cNvPr>
          <p:cNvSpPr>
            <a:spLocks noGrp="1"/>
          </p:cNvSpPr>
          <p:nvPr>
            <p:ph type="title"/>
          </p:nvPr>
        </p:nvSpPr>
        <p:spPr/>
        <p:txBody>
          <a:bodyPr/>
          <a:lstStyle/>
          <a:p>
            <a:r>
              <a:rPr lang="en-IN" dirty="0"/>
              <a:t>Demo 1</a:t>
            </a:r>
          </a:p>
        </p:txBody>
      </p:sp>
      <p:pic>
        <p:nvPicPr>
          <p:cNvPr id="7" name="outpy">
            <a:hlinkClick r:id="" action="ppaction://media"/>
            <a:extLst>
              <a:ext uri="{FF2B5EF4-FFF2-40B4-BE49-F238E27FC236}">
                <a16:creationId xmlns:a16="http://schemas.microsoft.com/office/drawing/2014/main" id="{4821D956-7EA8-41B5-94F4-1F8AC67D785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951163" y="2258819"/>
            <a:ext cx="6286500" cy="3541712"/>
          </a:xfrm>
        </p:spPr>
      </p:pic>
    </p:spTree>
    <p:extLst>
      <p:ext uri="{BB962C8B-B14F-4D97-AF65-F5344CB8AC3E}">
        <p14:creationId xmlns:p14="http://schemas.microsoft.com/office/powerpoint/2010/main" val="1917431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5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8EF91-DE7E-456F-966F-88F91754563A}"/>
              </a:ext>
            </a:extLst>
          </p:cNvPr>
          <p:cNvSpPr>
            <a:spLocks noGrp="1"/>
          </p:cNvSpPr>
          <p:nvPr>
            <p:ph type="title"/>
          </p:nvPr>
        </p:nvSpPr>
        <p:spPr/>
        <p:txBody>
          <a:bodyPr/>
          <a:lstStyle/>
          <a:p>
            <a:r>
              <a:rPr lang="en-IN" dirty="0"/>
              <a:t>Demo 2</a:t>
            </a:r>
          </a:p>
        </p:txBody>
      </p:sp>
      <p:pic>
        <p:nvPicPr>
          <p:cNvPr id="5" name="outpy2">
            <a:hlinkClick r:id="" action="ppaction://media"/>
            <a:extLst>
              <a:ext uri="{FF2B5EF4-FFF2-40B4-BE49-F238E27FC236}">
                <a16:creationId xmlns:a16="http://schemas.microsoft.com/office/drawing/2014/main" id="{55DCC6E4-1133-4326-99CE-9FB8B866D54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951163" y="2230826"/>
            <a:ext cx="6286500" cy="3541712"/>
          </a:xfrm>
        </p:spPr>
      </p:pic>
    </p:spTree>
    <p:extLst>
      <p:ext uri="{BB962C8B-B14F-4D97-AF65-F5344CB8AC3E}">
        <p14:creationId xmlns:p14="http://schemas.microsoft.com/office/powerpoint/2010/main" val="3001628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89BB4C-DE03-412E-BAF6-C8488F1BE378}"/>
              </a:ext>
            </a:extLst>
          </p:cNvPr>
          <p:cNvSpPr>
            <a:spLocks noGrp="1"/>
          </p:cNvSpPr>
          <p:nvPr>
            <p:ph type="title"/>
          </p:nvPr>
        </p:nvSpPr>
        <p:spPr/>
        <p:txBody>
          <a:bodyPr/>
          <a:lstStyle/>
          <a:p>
            <a:r>
              <a:rPr lang="en-IN" dirty="0"/>
              <a:t>Thank You ...</a:t>
            </a:r>
          </a:p>
        </p:txBody>
      </p:sp>
      <p:sp>
        <p:nvSpPr>
          <p:cNvPr id="7" name="Text Placeholder 6">
            <a:extLst>
              <a:ext uri="{FF2B5EF4-FFF2-40B4-BE49-F238E27FC236}">
                <a16:creationId xmlns:a16="http://schemas.microsoft.com/office/drawing/2014/main" id="{9DFDD76D-529C-424E-8E87-7D253A982B15}"/>
              </a:ext>
            </a:extLst>
          </p:cNvPr>
          <p:cNvSpPr>
            <a:spLocks noGrp="1"/>
          </p:cNvSpPr>
          <p:nvPr>
            <p:ph type="body" idx="1"/>
          </p:nvPr>
        </p:nvSpPr>
        <p:spPr/>
        <p:txBody>
          <a:bodyPr/>
          <a:lstStyle/>
          <a:p>
            <a:r>
              <a:rPr lang="en-IN" dirty="0"/>
              <a:t>Any question?</a:t>
            </a:r>
          </a:p>
        </p:txBody>
      </p:sp>
    </p:spTree>
    <p:extLst>
      <p:ext uri="{BB962C8B-B14F-4D97-AF65-F5344CB8AC3E}">
        <p14:creationId xmlns:p14="http://schemas.microsoft.com/office/powerpoint/2010/main" val="26544154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5BE62A68-92FB-4DA6-B1D6-FA043544A9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pic>
        <p:nvPicPr>
          <p:cNvPr id="93" name="Picture 2">
            <a:extLst>
              <a:ext uri="{FF2B5EF4-FFF2-40B4-BE49-F238E27FC236}">
                <a16:creationId xmlns:a16="http://schemas.microsoft.com/office/drawing/2014/main" id="{10A6DFCC-5864-48A7-8196-CBCF038BB88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cstate="email">
            <a:alphaModFix amt="30000"/>
            <a:extLst>
              <a:ext uri="{28A0092B-C50C-407E-A947-70E740481C1C}">
                <a14:useLocalDpi xmlns:a14="http://schemas.microsoft.com/office/drawing/2010/main"/>
              </a:ext>
            </a:extLst>
          </a:blip>
          <a:srcRect/>
          <a:stretch>
            <a:fillRect/>
          </a:stretch>
        </p:blipFill>
        <p:spPr bwMode="auto">
          <a:xfrm>
            <a:off x="-2783" y="0"/>
            <a:ext cx="12188952" cy="6858000"/>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grpSp>
        <p:nvGrpSpPr>
          <p:cNvPr id="95" name="Group 94">
            <a:extLst>
              <a:ext uri="{FF2B5EF4-FFF2-40B4-BE49-F238E27FC236}">
                <a16:creationId xmlns:a16="http://schemas.microsoft.com/office/drawing/2014/main" id="{03CA880E-A155-41A2-B87D-21AC3CE333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bg2">
                  <a:lumMod val="60000"/>
                  <a:lumOff val="40000"/>
                </a:schemeClr>
              </a:gs>
            </a:gsLst>
            <a:lin ang="5400000" scaled="0"/>
            <a:tileRect/>
          </a:gradFill>
        </p:grpSpPr>
        <p:sp>
          <p:nvSpPr>
            <p:cNvPr id="96" name="Rectangle 5">
              <a:extLst>
                <a:ext uri="{FF2B5EF4-FFF2-40B4-BE49-F238E27FC236}">
                  <a16:creationId xmlns:a16="http://schemas.microsoft.com/office/drawing/2014/main" id="{AD179668-A46F-4D4C-8C75-2F3B4B5787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97" name="Freeform 6">
              <a:extLst>
                <a:ext uri="{FF2B5EF4-FFF2-40B4-BE49-F238E27FC236}">
                  <a16:creationId xmlns:a16="http://schemas.microsoft.com/office/drawing/2014/main" id="{0DB283C2-E19A-4A75-909F-450DB72DEC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98" name="Freeform 7">
              <a:extLst>
                <a:ext uri="{FF2B5EF4-FFF2-40B4-BE49-F238E27FC236}">
                  <a16:creationId xmlns:a16="http://schemas.microsoft.com/office/drawing/2014/main" id="{B674E08A-09B5-42AD-805C-43DAE1D0BE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99" name="Freeform 8">
              <a:extLst>
                <a:ext uri="{FF2B5EF4-FFF2-40B4-BE49-F238E27FC236}">
                  <a16:creationId xmlns:a16="http://schemas.microsoft.com/office/drawing/2014/main" id="{248B903F-D11E-41B4-A6F7-5ACF56D76B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00" name="Freeform 9">
              <a:extLst>
                <a:ext uri="{FF2B5EF4-FFF2-40B4-BE49-F238E27FC236}">
                  <a16:creationId xmlns:a16="http://schemas.microsoft.com/office/drawing/2014/main" id="{68B65942-DED3-475B-B28D-839E15541C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01" name="Freeform 10">
              <a:extLst>
                <a:ext uri="{FF2B5EF4-FFF2-40B4-BE49-F238E27FC236}">
                  <a16:creationId xmlns:a16="http://schemas.microsoft.com/office/drawing/2014/main" id="{54C02C20-8E50-4D5F-9E89-7266186B10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02" name="Freeform 11">
              <a:extLst>
                <a:ext uri="{FF2B5EF4-FFF2-40B4-BE49-F238E27FC236}">
                  <a16:creationId xmlns:a16="http://schemas.microsoft.com/office/drawing/2014/main" id="{057C79DE-C22B-4732-B921-1EEF64DAD2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03" name="Freeform 12">
              <a:extLst>
                <a:ext uri="{FF2B5EF4-FFF2-40B4-BE49-F238E27FC236}">
                  <a16:creationId xmlns:a16="http://schemas.microsoft.com/office/drawing/2014/main" id="{21E55FE5-F856-4E6D-A505-4A5AA92FC2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04" name="Freeform 13">
              <a:extLst>
                <a:ext uri="{FF2B5EF4-FFF2-40B4-BE49-F238E27FC236}">
                  <a16:creationId xmlns:a16="http://schemas.microsoft.com/office/drawing/2014/main" id="{564ACC84-D8A2-43FB-AB43-D7A892AC83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05" name="Freeform 14">
              <a:extLst>
                <a:ext uri="{FF2B5EF4-FFF2-40B4-BE49-F238E27FC236}">
                  <a16:creationId xmlns:a16="http://schemas.microsoft.com/office/drawing/2014/main" id="{33DE6074-A243-4841-8A21-41739E524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06" name="Freeform 15">
              <a:extLst>
                <a:ext uri="{FF2B5EF4-FFF2-40B4-BE49-F238E27FC236}">
                  <a16:creationId xmlns:a16="http://schemas.microsoft.com/office/drawing/2014/main" id="{6AD73007-A6A4-498E-8AF9-C3F7D61DCD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07" name="Line 16">
              <a:extLst>
                <a:ext uri="{FF2B5EF4-FFF2-40B4-BE49-F238E27FC236}">
                  <a16:creationId xmlns:a16="http://schemas.microsoft.com/office/drawing/2014/main" id="{541BFD40-70B0-48BA-9216-9C67411F450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08" name="Freeform 17">
              <a:extLst>
                <a:ext uri="{FF2B5EF4-FFF2-40B4-BE49-F238E27FC236}">
                  <a16:creationId xmlns:a16="http://schemas.microsoft.com/office/drawing/2014/main" id="{7DFC59A5-0E43-4308-8BFB-F505CFB549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09" name="Freeform 18">
              <a:extLst>
                <a:ext uri="{FF2B5EF4-FFF2-40B4-BE49-F238E27FC236}">
                  <a16:creationId xmlns:a16="http://schemas.microsoft.com/office/drawing/2014/main" id="{0852232F-7FE7-4B61-AC34-F29289DAC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10" name="Freeform 19">
              <a:extLst>
                <a:ext uri="{FF2B5EF4-FFF2-40B4-BE49-F238E27FC236}">
                  <a16:creationId xmlns:a16="http://schemas.microsoft.com/office/drawing/2014/main" id="{F2467A7F-F122-4464-A682-8C4DB1DA1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11" name="Freeform 20">
              <a:extLst>
                <a:ext uri="{FF2B5EF4-FFF2-40B4-BE49-F238E27FC236}">
                  <a16:creationId xmlns:a16="http://schemas.microsoft.com/office/drawing/2014/main" id="{2178D569-0695-49D6-8261-1BF6E2E48F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12" name="Rectangle 21">
              <a:extLst>
                <a:ext uri="{FF2B5EF4-FFF2-40B4-BE49-F238E27FC236}">
                  <a16:creationId xmlns:a16="http://schemas.microsoft.com/office/drawing/2014/main" id="{E289FFF1-2E96-4F4A-94D2-D1FED6AE8AA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13" name="Freeform 22">
              <a:extLst>
                <a:ext uri="{FF2B5EF4-FFF2-40B4-BE49-F238E27FC236}">
                  <a16:creationId xmlns:a16="http://schemas.microsoft.com/office/drawing/2014/main" id="{F0509D92-D47A-49BC-899A-0C2AB53BC6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14" name="Freeform 23">
              <a:extLst>
                <a:ext uri="{FF2B5EF4-FFF2-40B4-BE49-F238E27FC236}">
                  <a16:creationId xmlns:a16="http://schemas.microsoft.com/office/drawing/2014/main" id="{606E419B-186B-4DA7-95FA-F921A2D3FC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15" name="Freeform 24">
              <a:extLst>
                <a:ext uri="{FF2B5EF4-FFF2-40B4-BE49-F238E27FC236}">
                  <a16:creationId xmlns:a16="http://schemas.microsoft.com/office/drawing/2014/main" id="{35DBBAC4-A0DC-44A6-A64F-3FF22BC30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16" name="Freeform 25">
              <a:extLst>
                <a:ext uri="{FF2B5EF4-FFF2-40B4-BE49-F238E27FC236}">
                  <a16:creationId xmlns:a16="http://schemas.microsoft.com/office/drawing/2014/main" id="{45359546-A3CF-4560-869D-4C642B0F75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17" name="Freeform 26">
              <a:extLst>
                <a:ext uri="{FF2B5EF4-FFF2-40B4-BE49-F238E27FC236}">
                  <a16:creationId xmlns:a16="http://schemas.microsoft.com/office/drawing/2014/main" id="{A9D2DDA1-3EE0-4B5E-8107-6000BCB2B4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18" name="Freeform 27">
              <a:extLst>
                <a:ext uri="{FF2B5EF4-FFF2-40B4-BE49-F238E27FC236}">
                  <a16:creationId xmlns:a16="http://schemas.microsoft.com/office/drawing/2014/main" id="{6DA22C48-18EA-47BE-B75A-9594E025BE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19" name="Freeform 28">
              <a:extLst>
                <a:ext uri="{FF2B5EF4-FFF2-40B4-BE49-F238E27FC236}">
                  <a16:creationId xmlns:a16="http://schemas.microsoft.com/office/drawing/2014/main" id="{411A5F9B-C5BD-4FE0-BEE1-5FA9B82FB3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20" name="Freeform 29">
              <a:extLst>
                <a:ext uri="{FF2B5EF4-FFF2-40B4-BE49-F238E27FC236}">
                  <a16:creationId xmlns:a16="http://schemas.microsoft.com/office/drawing/2014/main" id="{AFFCFD60-FB34-408B-A2EA-311A1093D0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21" name="Freeform 30">
              <a:extLst>
                <a:ext uri="{FF2B5EF4-FFF2-40B4-BE49-F238E27FC236}">
                  <a16:creationId xmlns:a16="http://schemas.microsoft.com/office/drawing/2014/main" id="{72B9EBCA-3EF6-4296-80E0-CD849B27E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22" name="Freeform 31">
              <a:extLst>
                <a:ext uri="{FF2B5EF4-FFF2-40B4-BE49-F238E27FC236}">
                  <a16:creationId xmlns:a16="http://schemas.microsoft.com/office/drawing/2014/main" id="{CC021197-0DB7-42B6-93BB-32252A9373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853330" y="1254035"/>
            <a:ext cx="2926190" cy="4002222"/>
          </a:xfrm>
        </p:spPr>
        <p:txBody>
          <a:bodyPr>
            <a:normAutofit/>
          </a:bodyPr>
          <a:lstStyle/>
          <a:p>
            <a:pPr algn="r"/>
            <a:r>
              <a:rPr lang="en-US" sz="3300" dirty="0">
                <a:solidFill>
                  <a:srgbClr val="FFFFFF"/>
                </a:solidFill>
              </a:rPr>
              <a:t>Objective</a:t>
            </a:r>
          </a:p>
        </p:txBody>
      </p:sp>
      <p:sp useBgFill="1">
        <p:nvSpPr>
          <p:cNvPr id="124" name="Round Diagonal Corner Rectangle 6">
            <a:extLst>
              <a:ext uri="{FF2B5EF4-FFF2-40B4-BE49-F238E27FC236}">
                <a16:creationId xmlns:a16="http://schemas.microsoft.com/office/drawing/2014/main" id="{7C30BDFE-E13B-4CD1-9371-FAEDFF80CD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853439"/>
            <a:ext cx="6987476" cy="4760505"/>
          </a:xfrm>
          <a:prstGeom prst="round2DiagRect">
            <a:avLst>
              <a:gd name="adj1" fmla="val 7418"/>
              <a:gd name="adj2" fmla="val 0"/>
            </a:avLst>
          </a:prstGeom>
          <a:ln w="19050" cap="sq">
            <a:solidFill>
              <a:schemeClr val="bg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6" name="Group 125">
            <a:extLst>
              <a:ext uri="{FF2B5EF4-FFF2-40B4-BE49-F238E27FC236}">
                <a16:creationId xmlns:a16="http://schemas.microsoft.com/office/drawing/2014/main" id="{A847D4E2-EA7B-40EF-8062-D1FAF838F6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79200" y="0"/>
            <a:ext cx="674688" cy="6848476"/>
            <a:chOff x="11364912" y="0"/>
            <a:chExt cx="674688" cy="6848476"/>
          </a:xfrm>
          <a:gradFill flip="none" rotWithShape="1">
            <a:gsLst>
              <a:gs pos="0">
                <a:schemeClr val="bg2"/>
              </a:gs>
              <a:gs pos="100000">
                <a:schemeClr val="bg2">
                  <a:lumMod val="60000"/>
                  <a:lumOff val="40000"/>
                  <a:alpha val="60000"/>
                </a:schemeClr>
              </a:gs>
            </a:gsLst>
            <a:lin ang="5400000" scaled="0"/>
            <a:tileRect/>
          </a:gradFill>
        </p:grpSpPr>
        <p:sp>
          <p:nvSpPr>
            <p:cNvPr id="127" name="Freeform 32">
              <a:extLst>
                <a:ext uri="{FF2B5EF4-FFF2-40B4-BE49-F238E27FC236}">
                  <a16:creationId xmlns:a16="http://schemas.microsoft.com/office/drawing/2014/main" id="{F1549F3B-53A1-4D15-8E8E-4297D91B8D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28" name="Freeform 33">
              <a:extLst>
                <a:ext uri="{FF2B5EF4-FFF2-40B4-BE49-F238E27FC236}">
                  <a16:creationId xmlns:a16="http://schemas.microsoft.com/office/drawing/2014/main" id="{841347B2-F767-433C-946A-1B19B4C40E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29" name="Freeform 34">
              <a:extLst>
                <a:ext uri="{FF2B5EF4-FFF2-40B4-BE49-F238E27FC236}">
                  <a16:creationId xmlns:a16="http://schemas.microsoft.com/office/drawing/2014/main" id="{B34A4847-B6CA-4001-8EB1-33B3854A4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30" name="Freeform 35">
              <a:extLst>
                <a:ext uri="{FF2B5EF4-FFF2-40B4-BE49-F238E27FC236}">
                  <a16:creationId xmlns:a16="http://schemas.microsoft.com/office/drawing/2014/main" id="{EF334B32-D0A0-45DE-99CB-37A3E56ECE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31" name="Freeform 36">
              <a:extLst>
                <a:ext uri="{FF2B5EF4-FFF2-40B4-BE49-F238E27FC236}">
                  <a16:creationId xmlns:a16="http://schemas.microsoft.com/office/drawing/2014/main" id="{5D1098DF-5812-4A6F-A4B7-AFEBEDA983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32" name="Freeform 37">
              <a:extLst>
                <a:ext uri="{FF2B5EF4-FFF2-40B4-BE49-F238E27FC236}">
                  <a16:creationId xmlns:a16="http://schemas.microsoft.com/office/drawing/2014/main" id="{2A72CC5D-2EA1-4ABD-B694-045401D7F2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33" name="Freeform 38">
              <a:extLst>
                <a:ext uri="{FF2B5EF4-FFF2-40B4-BE49-F238E27FC236}">
                  <a16:creationId xmlns:a16="http://schemas.microsoft.com/office/drawing/2014/main" id="{47B8C57D-403F-4D5B-9724-24276E99B4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34" name="Freeform 39">
              <a:extLst>
                <a:ext uri="{FF2B5EF4-FFF2-40B4-BE49-F238E27FC236}">
                  <a16:creationId xmlns:a16="http://schemas.microsoft.com/office/drawing/2014/main" id="{4890E5D3-F793-4B6A-AA8F-1F6C03BD1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35" name="Freeform 40">
              <a:extLst>
                <a:ext uri="{FF2B5EF4-FFF2-40B4-BE49-F238E27FC236}">
                  <a16:creationId xmlns:a16="http://schemas.microsoft.com/office/drawing/2014/main" id="{68A2FE4A-346D-4EA5-B377-EED4515161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36" name="Rectangle 41">
              <a:extLst>
                <a:ext uri="{FF2B5EF4-FFF2-40B4-BE49-F238E27FC236}">
                  <a16:creationId xmlns:a16="http://schemas.microsoft.com/office/drawing/2014/main" id="{2F12D5D5-9BB1-4D89-B5B4-8F8353825B7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grpSp>
      <p:sp>
        <p:nvSpPr>
          <p:cNvPr id="9" name="Content Placeholder 8">
            <a:extLst>
              <a:ext uri="{FF2B5EF4-FFF2-40B4-BE49-F238E27FC236}">
                <a16:creationId xmlns:a16="http://schemas.microsoft.com/office/drawing/2014/main" id="{0A8562B4-9B10-4FA7-A471-CEC3C8F874B3}"/>
              </a:ext>
            </a:extLst>
          </p:cNvPr>
          <p:cNvSpPr>
            <a:spLocks noGrp="1"/>
          </p:cNvSpPr>
          <p:nvPr>
            <p:ph idx="1"/>
          </p:nvPr>
        </p:nvSpPr>
        <p:spPr>
          <a:xfrm>
            <a:off x="4199411" y="1093789"/>
            <a:ext cx="6690839" cy="4329112"/>
          </a:xfrm>
        </p:spPr>
        <p:txBody>
          <a:bodyPr anchor="ctr">
            <a:normAutofit/>
          </a:bodyPr>
          <a:lstStyle/>
          <a:p>
            <a:pPr>
              <a:lnSpc>
                <a:spcPct val="150000"/>
              </a:lnSpc>
            </a:pPr>
            <a:r>
              <a:rPr lang="en-US" sz="2000" dirty="0"/>
              <a:t>The objective of automatic attendance system is to save time and resources.</a:t>
            </a:r>
          </a:p>
          <a:p>
            <a:pPr>
              <a:lnSpc>
                <a:spcPct val="150000"/>
              </a:lnSpc>
            </a:pPr>
            <a:r>
              <a:rPr lang="en-US" sz="2000" dirty="0"/>
              <a:t>By using deep learning i.e. face recognition - attendance can be taken with more accuracy without any hindrance of external factors.</a:t>
            </a:r>
          </a:p>
          <a:p>
            <a:pPr>
              <a:lnSpc>
                <a:spcPct val="150000"/>
              </a:lnSpc>
            </a:pPr>
            <a:r>
              <a:rPr lang="en-US" sz="2000" dirty="0"/>
              <a:t>No additional authority or system would be required for the attendance.</a:t>
            </a:r>
          </a:p>
          <a:p>
            <a:pPr>
              <a:lnSpc>
                <a:spcPct val="150000"/>
              </a:lnSpc>
            </a:pPr>
            <a:r>
              <a:rPr lang="en-US" sz="2000" dirty="0"/>
              <a:t>System need not be controlled manually.</a:t>
            </a:r>
            <a:endParaRPr lang="en-IN" sz="2000" dirty="0"/>
          </a:p>
        </p:txBody>
      </p:sp>
    </p:spTree>
    <p:extLst>
      <p:ext uri="{BB962C8B-B14F-4D97-AF65-F5344CB8AC3E}">
        <p14:creationId xmlns:p14="http://schemas.microsoft.com/office/powerpoint/2010/main" val="956639478"/>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4F439-6F4E-4BCD-9A8D-B3943844CA21}"/>
              </a:ext>
            </a:extLst>
          </p:cNvPr>
          <p:cNvSpPr>
            <a:spLocks noGrp="1"/>
          </p:cNvSpPr>
          <p:nvPr>
            <p:ph type="title"/>
          </p:nvPr>
        </p:nvSpPr>
        <p:spPr>
          <a:xfrm>
            <a:off x="1141413" y="582611"/>
            <a:ext cx="5934508" cy="1639886"/>
          </a:xfrm>
        </p:spPr>
        <p:txBody>
          <a:bodyPr>
            <a:normAutofit/>
          </a:bodyPr>
          <a:lstStyle/>
          <a:p>
            <a:r>
              <a:rPr lang="en-IN" dirty="0"/>
              <a:t>What is facial recognition?</a:t>
            </a:r>
            <a:endParaRPr lang="en-US" dirty="0"/>
          </a:p>
        </p:txBody>
      </p:sp>
      <p:sp>
        <p:nvSpPr>
          <p:cNvPr id="4" name="Content Placeholder 3">
            <a:extLst>
              <a:ext uri="{FF2B5EF4-FFF2-40B4-BE49-F238E27FC236}">
                <a16:creationId xmlns:a16="http://schemas.microsoft.com/office/drawing/2014/main" id="{BF80844D-635B-4743-9A2C-C1EE8778E00F}"/>
              </a:ext>
            </a:extLst>
          </p:cNvPr>
          <p:cNvSpPr>
            <a:spLocks noGrp="1"/>
          </p:cNvSpPr>
          <p:nvPr>
            <p:ph type="body" sz="half" idx="2"/>
          </p:nvPr>
        </p:nvSpPr>
        <p:spPr>
          <a:xfrm>
            <a:off x="1141410" y="2249486"/>
            <a:ext cx="5934511" cy="3541714"/>
          </a:xfrm>
        </p:spPr>
        <p:txBody>
          <a:bodyPr>
            <a:normAutofit/>
          </a:bodyPr>
          <a:lstStyle/>
          <a:p>
            <a:pPr marL="285750" indent="-285750">
              <a:lnSpc>
                <a:spcPct val="150000"/>
              </a:lnSpc>
              <a:buFont typeface="Arial" panose="020B0604020202020204" pitchFamily="34" charset="0"/>
              <a:buChar char="•"/>
            </a:pPr>
            <a:r>
              <a:rPr lang="en-US" sz="2000" dirty="0"/>
              <a:t>Facial recognition is a biometric software application capable of uniquely identifying or verifying a person by comparing and analyzing patterns based on the person's facial contours. </a:t>
            </a:r>
          </a:p>
          <a:p>
            <a:pPr marL="285750" indent="-285750">
              <a:lnSpc>
                <a:spcPct val="150000"/>
              </a:lnSpc>
              <a:buFont typeface="Arial" panose="020B0604020202020204" pitchFamily="34" charset="0"/>
              <a:buChar char="•"/>
            </a:pPr>
            <a:r>
              <a:rPr lang="en-US" sz="2000" dirty="0"/>
              <a:t>Facial recognition is mostly used for security purposes, though there is increasing interest in other areas of use. </a:t>
            </a:r>
            <a:endParaRPr lang="en-IN" sz="2800" dirty="0"/>
          </a:p>
        </p:txBody>
      </p:sp>
      <p:pic>
        <p:nvPicPr>
          <p:cNvPr id="3078" name="Picture 6" descr="Image result for face recognition">
            <a:extLst>
              <a:ext uri="{FF2B5EF4-FFF2-40B4-BE49-F238E27FC236}">
                <a16:creationId xmlns:a16="http://schemas.microsoft.com/office/drawing/2014/main" id="{C74C5005-C573-4F7B-87A0-05D5A9197AC0}"/>
              </a:ext>
            </a:extLst>
          </p:cNvPr>
          <p:cNvPicPr>
            <a:picLocks noGrp="1" noChangeAspect="1" noChangeArrowheads="1"/>
          </p:cNvPicPr>
          <p:nvPr>
            <p:ph type="pic" idx="1"/>
          </p:nvPr>
        </p:nvPicPr>
        <p:blipFill rotWithShape="1">
          <a:blip r:embed="rId3">
            <a:extLst>
              <a:ext uri="{28A0092B-C50C-407E-A947-70E740481C1C}">
                <a14:useLocalDpi xmlns:a14="http://schemas.microsoft.com/office/drawing/2010/main" val="0"/>
              </a:ext>
            </a:extLst>
          </a:blip>
          <a:srcRect l="31424" r="28734"/>
          <a:stretch/>
        </p:blipFill>
        <p:spPr bwMode="auto">
          <a:xfrm>
            <a:off x="7380721" y="609601"/>
            <a:ext cx="3666690" cy="5181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4789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D8FF1AF-BF3D-4A61-8981-D4E6F37C2201}"/>
              </a:ext>
            </a:extLst>
          </p:cNvPr>
          <p:cNvSpPr>
            <a:spLocks noGrp="1"/>
          </p:cNvSpPr>
          <p:nvPr>
            <p:ph type="title"/>
          </p:nvPr>
        </p:nvSpPr>
        <p:spPr/>
        <p:txBody>
          <a:bodyPr/>
          <a:lstStyle/>
          <a:p>
            <a:r>
              <a:rPr lang="en-IN" dirty="0"/>
              <a:t>Gap Analysis </a:t>
            </a:r>
          </a:p>
        </p:txBody>
      </p:sp>
      <p:sp>
        <p:nvSpPr>
          <p:cNvPr id="6" name="Content Placeholder 5">
            <a:extLst>
              <a:ext uri="{FF2B5EF4-FFF2-40B4-BE49-F238E27FC236}">
                <a16:creationId xmlns:a16="http://schemas.microsoft.com/office/drawing/2014/main" id="{32491A1D-01AB-44A4-BC6A-F2C1A46205BA}"/>
              </a:ext>
            </a:extLst>
          </p:cNvPr>
          <p:cNvSpPr>
            <a:spLocks noGrp="1"/>
          </p:cNvSpPr>
          <p:nvPr>
            <p:ph idx="1"/>
          </p:nvPr>
        </p:nvSpPr>
        <p:spPr>
          <a:xfrm>
            <a:off x="1143000" y="2220912"/>
            <a:ext cx="9905999" cy="3541714"/>
          </a:xfrm>
        </p:spPr>
        <p:txBody>
          <a:bodyPr>
            <a:normAutofit lnSpcReduction="10000"/>
          </a:bodyPr>
          <a:lstStyle/>
          <a:p>
            <a:pPr>
              <a:lnSpc>
                <a:spcPct val="150000"/>
              </a:lnSpc>
            </a:pPr>
            <a:r>
              <a:rPr lang="en-US" dirty="0"/>
              <a:t>In traditional attendance system the attendance is taken manually by an authorized person on a paper or a register.</a:t>
            </a:r>
          </a:p>
          <a:p>
            <a:pPr>
              <a:lnSpc>
                <a:spcPct val="150000"/>
              </a:lnSpc>
            </a:pPr>
            <a:r>
              <a:rPr lang="en-US" dirty="0"/>
              <a:t>Even in modern days attendance devices like fingerprint sensor – People have to reach the device and scan the fingerprint so that the attendance is registered.</a:t>
            </a:r>
          </a:p>
          <a:p>
            <a:pPr>
              <a:lnSpc>
                <a:spcPct val="150000"/>
              </a:lnSpc>
            </a:pPr>
            <a:r>
              <a:rPr lang="en-US" dirty="0"/>
              <a:t>This could be easily achieved by using face recognition in the system.</a:t>
            </a:r>
            <a:endParaRPr lang="en-IN" dirty="0"/>
          </a:p>
        </p:txBody>
      </p:sp>
    </p:spTree>
    <p:extLst>
      <p:ext uri="{BB962C8B-B14F-4D97-AF65-F5344CB8AC3E}">
        <p14:creationId xmlns:p14="http://schemas.microsoft.com/office/powerpoint/2010/main" val="2987383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1CC16-2707-4101-8DAC-13E38BE43935}"/>
              </a:ext>
            </a:extLst>
          </p:cNvPr>
          <p:cNvSpPr>
            <a:spLocks noGrp="1"/>
          </p:cNvSpPr>
          <p:nvPr>
            <p:ph type="title"/>
          </p:nvPr>
        </p:nvSpPr>
        <p:spPr/>
        <p:txBody>
          <a:bodyPr/>
          <a:lstStyle/>
          <a:p>
            <a:r>
              <a:rPr lang="en-IN" dirty="0"/>
              <a:t>Methodology</a:t>
            </a:r>
          </a:p>
        </p:txBody>
      </p:sp>
      <p:sp>
        <p:nvSpPr>
          <p:cNvPr id="3" name="Content Placeholder 2">
            <a:extLst>
              <a:ext uri="{FF2B5EF4-FFF2-40B4-BE49-F238E27FC236}">
                <a16:creationId xmlns:a16="http://schemas.microsoft.com/office/drawing/2014/main" id="{A8B4E112-381C-4D65-BB8C-90B631454D80}"/>
              </a:ext>
            </a:extLst>
          </p:cNvPr>
          <p:cNvSpPr>
            <a:spLocks noGrp="1"/>
          </p:cNvSpPr>
          <p:nvPr>
            <p:ph idx="1"/>
          </p:nvPr>
        </p:nvSpPr>
        <p:spPr/>
        <p:txBody>
          <a:bodyPr>
            <a:normAutofit/>
          </a:bodyPr>
          <a:lstStyle/>
          <a:p>
            <a:pPr>
              <a:lnSpc>
                <a:spcPct val="160000"/>
              </a:lnSpc>
            </a:pPr>
            <a:r>
              <a:rPr lang="en-US" dirty="0"/>
              <a:t>Collect facial dataset of a person who’s attendance is to be marked.</a:t>
            </a:r>
          </a:p>
          <a:p>
            <a:pPr>
              <a:lnSpc>
                <a:spcPct val="160000"/>
              </a:lnSpc>
            </a:pPr>
            <a:r>
              <a:rPr lang="en-US" dirty="0"/>
              <a:t>Encode </a:t>
            </a:r>
            <a:r>
              <a:rPr lang="en-IN" dirty="0"/>
              <a:t>the images using autoencoder and store it in a file.</a:t>
            </a:r>
          </a:p>
          <a:p>
            <a:pPr>
              <a:lnSpc>
                <a:spcPct val="160000"/>
              </a:lnSpc>
            </a:pPr>
            <a:r>
              <a:rPr lang="en-US" dirty="0"/>
              <a:t>We are set to </a:t>
            </a:r>
            <a:r>
              <a:rPr lang="en-IN" dirty="0"/>
              <a:t>recognize faces.</a:t>
            </a:r>
            <a:endParaRPr lang="en-US" dirty="0"/>
          </a:p>
          <a:p>
            <a:pPr>
              <a:lnSpc>
                <a:spcPct val="160000"/>
              </a:lnSpc>
            </a:pPr>
            <a:r>
              <a:rPr lang="en-US" dirty="0"/>
              <a:t>Capture images using a camera at the entry </a:t>
            </a:r>
            <a:r>
              <a:rPr lang="en-IN" dirty="0"/>
              <a:t>point of an organization</a:t>
            </a:r>
            <a:r>
              <a:rPr lang="en-US" dirty="0"/>
              <a:t>. </a:t>
            </a:r>
          </a:p>
          <a:p>
            <a:pPr>
              <a:lnSpc>
                <a:spcPct val="160000"/>
              </a:lnSpc>
            </a:pPr>
            <a:r>
              <a:rPr lang="en-US" dirty="0"/>
              <a:t>Encode the new image and match it with previously encoded dataset.  </a:t>
            </a:r>
          </a:p>
        </p:txBody>
      </p:sp>
    </p:spTree>
    <p:extLst>
      <p:ext uri="{BB962C8B-B14F-4D97-AF65-F5344CB8AC3E}">
        <p14:creationId xmlns:p14="http://schemas.microsoft.com/office/powerpoint/2010/main" val="2241161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65C73A42-6250-48C7-B873-2D386026153F}"/>
              </a:ext>
            </a:extLst>
          </p:cNvPr>
          <p:cNvSpPr>
            <a:spLocks noGrp="1"/>
          </p:cNvSpPr>
          <p:nvPr>
            <p:ph type="title"/>
          </p:nvPr>
        </p:nvSpPr>
        <p:spPr>
          <a:xfrm>
            <a:off x="1272756" y="441340"/>
            <a:ext cx="2581501" cy="1639886"/>
          </a:xfrm>
        </p:spPr>
        <p:txBody>
          <a:bodyPr anchor="ctr"/>
          <a:lstStyle/>
          <a:p>
            <a:pPr algn="ctr"/>
            <a:r>
              <a:rPr lang="en-IN" dirty="0"/>
              <a:t>Flow chart</a:t>
            </a:r>
          </a:p>
        </p:txBody>
      </p:sp>
      <p:sp>
        <p:nvSpPr>
          <p:cNvPr id="24" name="Rectangle: Rounded Corners 23">
            <a:extLst>
              <a:ext uri="{FF2B5EF4-FFF2-40B4-BE49-F238E27FC236}">
                <a16:creationId xmlns:a16="http://schemas.microsoft.com/office/drawing/2014/main" id="{209DB981-5F9A-4667-86D6-3D651848F884}"/>
              </a:ext>
            </a:extLst>
          </p:cNvPr>
          <p:cNvSpPr/>
          <p:nvPr/>
        </p:nvSpPr>
        <p:spPr>
          <a:xfrm>
            <a:off x="1094542" y="1900210"/>
            <a:ext cx="1908313" cy="1077843"/>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IN" dirty="0"/>
              <a:t>Collect Training Data </a:t>
            </a:r>
          </a:p>
        </p:txBody>
      </p:sp>
      <p:sp>
        <p:nvSpPr>
          <p:cNvPr id="25" name="Rectangle: Rounded Corners 24">
            <a:extLst>
              <a:ext uri="{FF2B5EF4-FFF2-40B4-BE49-F238E27FC236}">
                <a16:creationId xmlns:a16="http://schemas.microsoft.com/office/drawing/2014/main" id="{B982AF89-9268-439D-9654-84194EB0940A}"/>
              </a:ext>
            </a:extLst>
          </p:cNvPr>
          <p:cNvSpPr/>
          <p:nvPr/>
        </p:nvSpPr>
        <p:spPr>
          <a:xfrm>
            <a:off x="6185921" y="2668077"/>
            <a:ext cx="1908313" cy="1076569"/>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IN" dirty="0"/>
              <a:t>Encoded dataset</a:t>
            </a:r>
          </a:p>
        </p:txBody>
      </p:sp>
      <p:sp>
        <p:nvSpPr>
          <p:cNvPr id="26" name="Rectangle: Rounded Corners 25">
            <a:extLst>
              <a:ext uri="{FF2B5EF4-FFF2-40B4-BE49-F238E27FC236}">
                <a16:creationId xmlns:a16="http://schemas.microsoft.com/office/drawing/2014/main" id="{D5A50E95-F3F1-43BE-88D7-BE5DA1EF1D0D}"/>
              </a:ext>
            </a:extLst>
          </p:cNvPr>
          <p:cNvSpPr/>
          <p:nvPr/>
        </p:nvSpPr>
        <p:spPr>
          <a:xfrm>
            <a:off x="8545248" y="2666807"/>
            <a:ext cx="1775792" cy="1077839"/>
          </a:xfrm>
          <a:prstGeom prst="roundRect">
            <a:avLst>
              <a:gd name="adj" fmla="val 15437"/>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Calculate Accuracy</a:t>
            </a:r>
            <a:endParaRPr lang="en-IN" dirty="0"/>
          </a:p>
        </p:txBody>
      </p:sp>
      <p:sp>
        <p:nvSpPr>
          <p:cNvPr id="27" name="Rectangle: Rounded Corners 26">
            <a:extLst>
              <a:ext uri="{FF2B5EF4-FFF2-40B4-BE49-F238E27FC236}">
                <a16:creationId xmlns:a16="http://schemas.microsoft.com/office/drawing/2014/main" id="{C0761EA2-2B14-42D4-BCD4-A958A0EA2305}"/>
              </a:ext>
            </a:extLst>
          </p:cNvPr>
          <p:cNvSpPr/>
          <p:nvPr/>
        </p:nvSpPr>
        <p:spPr>
          <a:xfrm>
            <a:off x="1099206" y="3316940"/>
            <a:ext cx="1908313" cy="1077839"/>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IN" dirty="0"/>
              <a:t>Input image</a:t>
            </a:r>
          </a:p>
        </p:txBody>
      </p:sp>
      <p:pic>
        <p:nvPicPr>
          <p:cNvPr id="28" name="Picture 4" descr="Image result for cctv camera logo">
            <a:extLst>
              <a:ext uri="{FF2B5EF4-FFF2-40B4-BE49-F238E27FC236}">
                <a16:creationId xmlns:a16="http://schemas.microsoft.com/office/drawing/2014/main" id="{C0E0158D-BA3E-4493-8865-877ADC64855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6071"/>
          <a:stretch/>
        </p:blipFill>
        <p:spPr bwMode="auto">
          <a:xfrm>
            <a:off x="1381334" y="4648482"/>
            <a:ext cx="1342736" cy="1194154"/>
          </a:xfrm>
          <a:prstGeom prst="rect">
            <a:avLst/>
          </a:prstGeom>
          <a:noFill/>
          <a:scene3d>
            <a:camera prst="orthographicFront">
              <a:rot lat="0" lon="10800000" rev="0"/>
            </a:camera>
            <a:lightRig rig="threePt" dir="t"/>
          </a:scene3d>
          <a:extLst>
            <a:ext uri="{909E8E84-426E-40DD-AFC4-6F175D3DCCD1}">
              <a14:hiddenFill xmlns:a14="http://schemas.microsoft.com/office/drawing/2010/main">
                <a:solidFill>
                  <a:srgbClr val="FFFFFF"/>
                </a:solidFill>
              </a14:hiddenFill>
            </a:ext>
          </a:extLst>
        </p:spPr>
      </p:pic>
      <p:cxnSp>
        <p:nvCxnSpPr>
          <p:cNvPr id="30" name="Straight Arrow Connector 29">
            <a:extLst>
              <a:ext uri="{FF2B5EF4-FFF2-40B4-BE49-F238E27FC236}">
                <a16:creationId xmlns:a16="http://schemas.microsoft.com/office/drawing/2014/main" id="{C8C7C184-233B-4FB2-A2A2-E9F589BC70B3}"/>
              </a:ext>
            </a:extLst>
          </p:cNvPr>
          <p:cNvCxnSpPr>
            <a:cxnSpLocks/>
            <a:stCxn id="25" idx="3"/>
            <a:endCxn id="26" idx="1"/>
          </p:cNvCxnSpPr>
          <p:nvPr/>
        </p:nvCxnSpPr>
        <p:spPr>
          <a:xfrm flipV="1">
            <a:off x="8094234" y="3205727"/>
            <a:ext cx="451014" cy="635"/>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54E02B0A-D46F-409B-B041-7E08CEA08D73}"/>
              </a:ext>
            </a:extLst>
          </p:cNvPr>
          <p:cNvSpPr txBox="1"/>
          <p:nvPr/>
        </p:nvSpPr>
        <p:spPr>
          <a:xfrm>
            <a:off x="1381334" y="6019608"/>
            <a:ext cx="1342736" cy="353943"/>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IN" sz="1700" dirty="0"/>
              <a:t>Camera</a:t>
            </a:r>
          </a:p>
        </p:txBody>
      </p:sp>
      <p:sp>
        <p:nvSpPr>
          <p:cNvPr id="32" name="Diamond 31">
            <a:extLst>
              <a:ext uri="{FF2B5EF4-FFF2-40B4-BE49-F238E27FC236}">
                <a16:creationId xmlns:a16="http://schemas.microsoft.com/office/drawing/2014/main" id="{B967E715-5D11-403B-9C67-7255B993E740}"/>
              </a:ext>
            </a:extLst>
          </p:cNvPr>
          <p:cNvSpPr/>
          <p:nvPr/>
        </p:nvSpPr>
        <p:spPr>
          <a:xfrm>
            <a:off x="4423471" y="4094412"/>
            <a:ext cx="2215237" cy="1320800"/>
          </a:xfrm>
          <a:prstGeom prst="diamond">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IN" dirty="0"/>
              <a:t>IF accuracy &gt; 85%</a:t>
            </a:r>
          </a:p>
        </p:txBody>
      </p:sp>
      <p:sp>
        <p:nvSpPr>
          <p:cNvPr id="33" name="Cylinder 32">
            <a:extLst>
              <a:ext uri="{FF2B5EF4-FFF2-40B4-BE49-F238E27FC236}">
                <a16:creationId xmlns:a16="http://schemas.microsoft.com/office/drawing/2014/main" id="{96AB8C94-C346-4E8B-8465-16BDC38FDCD9}"/>
              </a:ext>
            </a:extLst>
          </p:cNvPr>
          <p:cNvSpPr/>
          <p:nvPr/>
        </p:nvSpPr>
        <p:spPr>
          <a:xfrm>
            <a:off x="7739872" y="4457054"/>
            <a:ext cx="1159737" cy="1577009"/>
          </a:xfrm>
          <a:prstGeom prst="can">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IN" dirty="0"/>
              <a:t>Update Database</a:t>
            </a:r>
          </a:p>
        </p:txBody>
      </p:sp>
      <p:cxnSp>
        <p:nvCxnSpPr>
          <p:cNvPr id="35" name="Connector: Elbow 34">
            <a:extLst>
              <a:ext uri="{FF2B5EF4-FFF2-40B4-BE49-F238E27FC236}">
                <a16:creationId xmlns:a16="http://schemas.microsoft.com/office/drawing/2014/main" id="{2C80AB38-195E-4178-B1AD-CAF1A9F2BA6D}"/>
              </a:ext>
            </a:extLst>
          </p:cNvPr>
          <p:cNvCxnSpPr>
            <a:cxnSpLocks/>
            <a:stCxn id="32" idx="3"/>
            <a:endCxn id="33" idx="2"/>
          </p:cNvCxnSpPr>
          <p:nvPr/>
        </p:nvCxnSpPr>
        <p:spPr>
          <a:xfrm>
            <a:off x="6638708" y="4754812"/>
            <a:ext cx="1101164" cy="490747"/>
          </a:xfrm>
          <a:prstGeom prst="bentConnector3">
            <a:avLst>
              <a:gd name="adj1" fmla="val 50000"/>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Rounded Corners 35">
            <a:extLst>
              <a:ext uri="{FF2B5EF4-FFF2-40B4-BE49-F238E27FC236}">
                <a16:creationId xmlns:a16="http://schemas.microsoft.com/office/drawing/2014/main" id="{0F074D6A-6C67-4DD4-9004-57D702B2CDCF}"/>
              </a:ext>
            </a:extLst>
          </p:cNvPr>
          <p:cNvSpPr/>
          <p:nvPr/>
        </p:nvSpPr>
        <p:spPr>
          <a:xfrm>
            <a:off x="3826594" y="2668077"/>
            <a:ext cx="1908313" cy="107784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IN" dirty="0"/>
              <a:t>Encode image</a:t>
            </a:r>
          </a:p>
        </p:txBody>
      </p:sp>
      <p:cxnSp>
        <p:nvCxnSpPr>
          <p:cNvPr id="38" name="Straight Arrow Connector 37">
            <a:extLst>
              <a:ext uri="{FF2B5EF4-FFF2-40B4-BE49-F238E27FC236}">
                <a16:creationId xmlns:a16="http://schemas.microsoft.com/office/drawing/2014/main" id="{0383D762-8B71-474B-A86D-5805A055B2F0}"/>
              </a:ext>
            </a:extLst>
          </p:cNvPr>
          <p:cNvCxnSpPr>
            <a:cxnSpLocks/>
            <a:stCxn id="36" idx="3"/>
            <a:endCxn id="25" idx="1"/>
          </p:cNvCxnSpPr>
          <p:nvPr/>
        </p:nvCxnSpPr>
        <p:spPr>
          <a:xfrm flipV="1">
            <a:off x="5734907" y="3206362"/>
            <a:ext cx="451014" cy="636"/>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AD55BF34-C6D7-4CCF-A23B-F1DBECAF3936}"/>
              </a:ext>
            </a:extLst>
          </p:cNvPr>
          <p:cNvCxnSpPr>
            <a:cxnSpLocks/>
            <a:stCxn id="28" idx="0"/>
            <a:endCxn id="27" idx="2"/>
          </p:cNvCxnSpPr>
          <p:nvPr/>
        </p:nvCxnSpPr>
        <p:spPr>
          <a:xfrm flipV="1">
            <a:off x="2052702" y="4394779"/>
            <a:ext cx="661" cy="253703"/>
          </a:xfrm>
          <a:prstGeom prst="straightConnector1">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AA357A54-2F61-4AEE-99DF-E6032E78C492}"/>
              </a:ext>
            </a:extLst>
          </p:cNvPr>
          <p:cNvCxnSpPr>
            <a:cxnSpLocks/>
            <a:stCxn id="24" idx="3"/>
            <a:endCxn id="36" idx="1"/>
          </p:cNvCxnSpPr>
          <p:nvPr/>
        </p:nvCxnSpPr>
        <p:spPr>
          <a:xfrm>
            <a:off x="3002855" y="2439132"/>
            <a:ext cx="823739" cy="767866"/>
          </a:xfrm>
          <a:prstGeom prst="bentConnector3">
            <a:avLst>
              <a:gd name="adj1" fmla="val 50000"/>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Connector: Elbow 62">
            <a:extLst>
              <a:ext uri="{FF2B5EF4-FFF2-40B4-BE49-F238E27FC236}">
                <a16:creationId xmlns:a16="http://schemas.microsoft.com/office/drawing/2014/main" id="{68016370-8058-4055-A577-D94FB05DD768}"/>
              </a:ext>
            </a:extLst>
          </p:cNvPr>
          <p:cNvCxnSpPr>
            <a:cxnSpLocks/>
            <a:stCxn id="27" idx="3"/>
            <a:endCxn id="36" idx="1"/>
          </p:cNvCxnSpPr>
          <p:nvPr/>
        </p:nvCxnSpPr>
        <p:spPr>
          <a:xfrm flipV="1">
            <a:off x="3007519" y="3206998"/>
            <a:ext cx="819075" cy="648862"/>
          </a:xfrm>
          <a:prstGeom prst="bentConnector3">
            <a:avLst>
              <a:gd name="adj1" fmla="val 50000"/>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Connector: Elbow 137">
            <a:extLst>
              <a:ext uri="{FF2B5EF4-FFF2-40B4-BE49-F238E27FC236}">
                <a16:creationId xmlns:a16="http://schemas.microsoft.com/office/drawing/2014/main" id="{CCA09E39-CEEE-4D83-93C4-D90FD99C4ED1}"/>
              </a:ext>
            </a:extLst>
          </p:cNvPr>
          <p:cNvCxnSpPr>
            <a:stCxn id="26" idx="3"/>
            <a:endCxn id="32" idx="1"/>
          </p:cNvCxnSpPr>
          <p:nvPr/>
        </p:nvCxnSpPr>
        <p:spPr>
          <a:xfrm flipH="1">
            <a:off x="4423471" y="3205727"/>
            <a:ext cx="5897569" cy="1549085"/>
          </a:xfrm>
          <a:prstGeom prst="bentConnector5">
            <a:avLst>
              <a:gd name="adj1" fmla="val -3876"/>
              <a:gd name="adj2" fmla="val 46079"/>
              <a:gd name="adj3" fmla="val 103876"/>
            </a:avLst>
          </a:prstGeom>
          <a:ln>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2" name="TextBox 141">
            <a:extLst>
              <a:ext uri="{FF2B5EF4-FFF2-40B4-BE49-F238E27FC236}">
                <a16:creationId xmlns:a16="http://schemas.microsoft.com/office/drawing/2014/main" id="{DA8097B2-0FBC-42AC-BE72-8DBB385C9959}"/>
              </a:ext>
            </a:extLst>
          </p:cNvPr>
          <p:cNvSpPr txBox="1"/>
          <p:nvPr/>
        </p:nvSpPr>
        <p:spPr>
          <a:xfrm>
            <a:off x="6617183" y="4405046"/>
            <a:ext cx="604952" cy="369332"/>
          </a:xfrm>
          <a:prstGeom prst="rect">
            <a:avLst/>
          </a:prstGeom>
          <a:noFill/>
        </p:spPr>
        <p:txBody>
          <a:bodyPr wrap="square" rtlCol="0">
            <a:spAutoFit/>
          </a:bodyPr>
          <a:lstStyle/>
          <a:p>
            <a:r>
              <a:rPr lang="en-IN" dirty="0"/>
              <a:t>Yes</a:t>
            </a:r>
          </a:p>
        </p:txBody>
      </p:sp>
    </p:spTree>
    <p:extLst>
      <p:ext uri="{BB962C8B-B14F-4D97-AF65-F5344CB8AC3E}">
        <p14:creationId xmlns:p14="http://schemas.microsoft.com/office/powerpoint/2010/main" val="1368112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6858C7-F04A-474E-A092-B76D821FDA91}"/>
              </a:ext>
            </a:extLst>
          </p:cNvPr>
          <p:cNvSpPr>
            <a:spLocks noGrp="1"/>
          </p:cNvSpPr>
          <p:nvPr>
            <p:ph type="title"/>
          </p:nvPr>
        </p:nvSpPr>
        <p:spPr/>
        <p:txBody>
          <a:bodyPr/>
          <a:lstStyle/>
          <a:p>
            <a:r>
              <a:rPr lang="en-IN" dirty="0"/>
              <a:t>Libraries Used</a:t>
            </a:r>
          </a:p>
        </p:txBody>
      </p:sp>
      <p:sp>
        <p:nvSpPr>
          <p:cNvPr id="9" name="Text Placeholder 8">
            <a:extLst>
              <a:ext uri="{FF2B5EF4-FFF2-40B4-BE49-F238E27FC236}">
                <a16:creationId xmlns:a16="http://schemas.microsoft.com/office/drawing/2014/main" id="{477305F2-F703-4C11-9B31-22F4ECE1560D}"/>
              </a:ext>
            </a:extLst>
          </p:cNvPr>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25471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ED7A5BD-7C9B-4A66-AB75-8A7B64D7059C}"/>
              </a:ext>
            </a:extLst>
          </p:cNvPr>
          <p:cNvSpPr>
            <a:spLocks noGrp="1"/>
          </p:cNvSpPr>
          <p:nvPr>
            <p:ph type="title"/>
          </p:nvPr>
        </p:nvSpPr>
        <p:spPr/>
        <p:txBody>
          <a:bodyPr/>
          <a:lstStyle/>
          <a:p>
            <a:r>
              <a:rPr lang="en-IN" cap="none" dirty="0"/>
              <a:t>1. dlib</a:t>
            </a:r>
          </a:p>
        </p:txBody>
      </p:sp>
      <p:sp>
        <p:nvSpPr>
          <p:cNvPr id="7" name="Content Placeholder 6">
            <a:extLst>
              <a:ext uri="{FF2B5EF4-FFF2-40B4-BE49-F238E27FC236}">
                <a16:creationId xmlns:a16="http://schemas.microsoft.com/office/drawing/2014/main" id="{B550C667-046F-49B8-978B-3E51D97DC0D0}"/>
              </a:ext>
            </a:extLst>
          </p:cNvPr>
          <p:cNvSpPr>
            <a:spLocks noGrp="1"/>
          </p:cNvSpPr>
          <p:nvPr>
            <p:ph idx="1"/>
          </p:nvPr>
        </p:nvSpPr>
        <p:spPr/>
        <p:txBody>
          <a:bodyPr/>
          <a:lstStyle/>
          <a:p>
            <a:r>
              <a:rPr lang="en-US" dirty="0"/>
              <a:t>It’s a modern C++ toolkit containing machine learning algorithms and tools. </a:t>
            </a:r>
          </a:p>
          <a:p>
            <a:r>
              <a:rPr lang="en-US" dirty="0"/>
              <a:t>It is used in both industry and academia in a wide range of domains including robotics, embedded devices, mobile phones, and large high performance computing environments.</a:t>
            </a:r>
          </a:p>
          <a:p>
            <a:endParaRPr lang="en-IN" dirty="0"/>
          </a:p>
          <a:p>
            <a:endParaRPr lang="en-IN" dirty="0"/>
          </a:p>
        </p:txBody>
      </p:sp>
      <p:pic>
        <p:nvPicPr>
          <p:cNvPr id="13" name="Picture 2" descr="Image result for dlib">
            <a:extLst>
              <a:ext uri="{FF2B5EF4-FFF2-40B4-BE49-F238E27FC236}">
                <a16:creationId xmlns:a16="http://schemas.microsoft.com/office/drawing/2014/main" id="{66D577C5-A584-4A94-9978-DADB8D5D8C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5316" y="5114926"/>
            <a:ext cx="1895475" cy="1352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571182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3E9F5BB-97DB-4160-B47A-8FCEBC4F46E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545AAC2-3D9B-47D1-B22C-F3D1B3D4DEA8}">
  <ds:schemaRefs>
    <ds:schemaRef ds:uri="http://schemas.microsoft.com/sharepoint/v3/contenttype/forms"/>
  </ds:schemaRefs>
</ds:datastoreItem>
</file>

<file path=customXml/itemProps3.xml><?xml version="1.0" encoding="utf-8"?>
<ds:datastoreItem xmlns:ds="http://schemas.openxmlformats.org/officeDocument/2006/customXml" ds:itemID="{D35D4F14-B0CC-4BD5-A6F5-6EB7AE97AF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Modern Circuit design</Template>
  <TotalTime>0</TotalTime>
  <Words>876</Words>
  <Application>Microsoft Office PowerPoint</Application>
  <PresentationFormat>Widescreen</PresentationFormat>
  <Paragraphs>97</Paragraphs>
  <Slides>23</Slides>
  <Notes>4</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Tw Cen MT</vt:lpstr>
      <vt:lpstr>Circuit</vt:lpstr>
      <vt:lpstr>Automatic Attendance System</vt:lpstr>
      <vt:lpstr>Problem Statement</vt:lpstr>
      <vt:lpstr>Objective</vt:lpstr>
      <vt:lpstr>What is facial recognition?</vt:lpstr>
      <vt:lpstr>Gap Analysis </vt:lpstr>
      <vt:lpstr>Methodology</vt:lpstr>
      <vt:lpstr>Flow chart</vt:lpstr>
      <vt:lpstr>Libraries Used</vt:lpstr>
      <vt:lpstr>1. dlib</vt:lpstr>
      <vt:lpstr>2. face_recognition</vt:lpstr>
      <vt:lpstr>What are autoencoders?</vt:lpstr>
      <vt:lpstr>Autoencoder</vt:lpstr>
      <vt:lpstr>3. OpenCV</vt:lpstr>
      <vt:lpstr>4. mysql.connector</vt:lpstr>
      <vt:lpstr>Working</vt:lpstr>
      <vt:lpstr>Directory Structure for dataset</vt:lpstr>
      <vt:lpstr>dataset</vt:lpstr>
      <vt:lpstr>Encoding of Data</vt:lpstr>
      <vt:lpstr>Compare Encodings</vt:lpstr>
      <vt:lpstr>Features</vt:lpstr>
      <vt:lpstr>Demo 1</vt:lpstr>
      <vt:lpstr>Demo 2</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2019-03-28T23:53:00Z</dcterms:created>
  <dcterms:modified xsi:type="dcterms:W3CDTF">2019-03-29T14:12:46Z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